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8"/>
  </p:notesMasterIdLst>
  <p:sldIdLst>
    <p:sldId id="256" r:id="rId3"/>
    <p:sldId id="263" r:id="rId4"/>
    <p:sldId id="257" r:id="rId5"/>
    <p:sldId id="259" r:id="rId6"/>
    <p:sldId id="261" r:id="rId7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F48E97-87BC-4CFF-8917-9C4477CB31CB}" v="8" dt="2024-09-12T05:55:08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71" autoAdjust="0"/>
    <p:restoredTop sz="94660"/>
  </p:normalViewPr>
  <p:slideViewPr>
    <p:cSldViewPr snapToGrid="0">
      <p:cViewPr>
        <p:scale>
          <a:sx n="75" d="100"/>
          <a:sy n="75" d="100"/>
        </p:scale>
        <p:origin x="4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shit Tiwari" userId="c005b9b39f1ac76e" providerId="LiveId" clId="{24F48E97-87BC-4CFF-8917-9C4477CB31CB}"/>
    <pc:docChg chg="undo custSel modSld">
      <pc:chgData name="Harshit Tiwari" userId="c005b9b39f1ac76e" providerId="LiveId" clId="{24F48E97-87BC-4CFF-8917-9C4477CB31CB}" dt="2024-09-12T05:55:08.368" v="173"/>
      <pc:docMkLst>
        <pc:docMk/>
      </pc:docMkLst>
      <pc:sldChg chg="addSp delSp modSp mod">
        <pc:chgData name="Harshit Tiwari" userId="c005b9b39f1ac76e" providerId="LiveId" clId="{24F48E97-87BC-4CFF-8917-9C4477CB31CB}" dt="2024-09-12T05:55:08.368" v="173"/>
        <pc:sldMkLst>
          <pc:docMk/>
          <pc:sldMk cId="712731787" sldId="256"/>
        </pc:sldMkLst>
        <pc:spChg chg="del">
          <ac:chgData name="Harshit Tiwari" userId="c005b9b39f1ac76e" providerId="LiveId" clId="{24F48E97-87BC-4CFF-8917-9C4477CB31CB}" dt="2024-09-12T05:43:48.051" v="0" actId="478"/>
          <ac:spMkLst>
            <pc:docMk/>
            <pc:sldMk cId="712731787" sldId="256"/>
            <ac:spMk id="2" creationId="{0A636E55-0BCD-5741-9565-55543A83F2FD}"/>
          </ac:spMkLst>
        </pc:spChg>
        <pc:spChg chg="del">
          <ac:chgData name="Harshit Tiwari" userId="c005b9b39f1ac76e" providerId="LiveId" clId="{24F48E97-87BC-4CFF-8917-9C4477CB31CB}" dt="2024-09-12T05:43:51.305" v="1" actId="478"/>
          <ac:spMkLst>
            <pc:docMk/>
            <pc:sldMk cId="712731787" sldId="256"/>
            <ac:spMk id="3" creationId="{32E9865E-185A-26B0-E529-1E0759E33814}"/>
          </ac:spMkLst>
        </pc:spChg>
        <pc:spChg chg="add mod">
          <ac:chgData name="Harshit Tiwari" userId="c005b9b39f1ac76e" providerId="LiveId" clId="{24F48E97-87BC-4CFF-8917-9C4477CB31CB}" dt="2024-09-12T05:49:49.688" v="154" actId="1076"/>
          <ac:spMkLst>
            <pc:docMk/>
            <pc:sldMk cId="712731787" sldId="256"/>
            <ac:spMk id="6" creationId="{C23CA4E3-4BE2-802C-9924-C7435B8CD84A}"/>
          </ac:spMkLst>
        </pc:spChg>
        <pc:picChg chg="add mod ord modVis">
          <ac:chgData name="Harshit Tiwari" userId="c005b9b39f1ac76e" providerId="LiveId" clId="{24F48E97-87BC-4CFF-8917-9C4477CB31CB}" dt="2024-09-12T05:55:08.368" v="173"/>
          <ac:picMkLst>
            <pc:docMk/>
            <pc:sldMk cId="712731787" sldId="256"/>
            <ac:picMk id="5" creationId="{590603C3-79A8-6F09-3AAF-C33A9FF9AD1C}"/>
          </ac:picMkLst>
        </pc:pic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27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8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image" Target="../media/image27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image" Target="../media/image14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image" Target="../media/image5.png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74500D-8B08-4445-A80F-F33A05A4EA68}" type="doc">
      <dgm:prSet loTypeId="urn:microsoft.com/office/officeart/2005/8/layout/target2" loCatId="relationship" qsTypeId="urn:microsoft.com/office/officeart/2005/8/quickstyle/3d5" qsCatId="3D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9C70B308-1C38-4F93-AED0-DE2C7D90C1DF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IN" dirty="0"/>
            <a:t>Features of Web-App</a:t>
          </a:r>
        </a:p>
      </dgm:t>
    </dgm:pt>
    <dgm:pt modelId="{95E3D9CE-D49E-466D-A1C4-5DA477BBFD65}" type="parTrans" cxnId="{05E953D1-F367-4C0A-9781-2B33A3A8E327}">
      <dgm:prSet/>
      <dgm:spPr/>
      <dgm:t>
        <a:bodyPr/>
        <a:lstStyle/>
        <a:p>
          <a:endParaRPr lang="en-IN"/>
        </a:p>
      </dgm:t>
    </dgm:pt>
    <dgm:pt modelId="{960474CF-CA60-412A-A60E-FFC52B7ED392}" type="sibTrans" cxnId="{05E953D1-F367-4C0A-9781-2B33A3A8E327}">
      <dgm:prSet/>
      <dgm:spPr/>
      <dgm:t>
        <a:bodyPr/>
        <a:lstStyle/>
        <a:p>
          <a:endParaRPr lang="en-IN"/>
        </a:p>
      </dgm:t>
    </dgm:pt>
    <dgm:pt modelId="{42585A38-9EF0-451D-A7B1-951800D9576C}">
      <dgm:prSet phldrT="[Text]"/>
      <dgm:spPr/>
      <dgm:t>
        <a:bodyPr/>
        <a:lstStyle/>
        <a:p>
          <a:r>
            <a:rPr lang="en-IN" dirty="0"/>
            <a:t>By Dev</a:t>
          </a:r>
        </a:p>
      </dgm:t>
    </dgm:pt>
    <dgm:pt modelId="{073463AC-A944-49F6-8EA9-6910101A6E2E}" type="parTrans" cxnId="{18CA3047-466E-407E-983F-C0542E7DABB6}">
      <dgm:prSet/>
      <dgm:spPr/>
      <dgm:t>
        <a:bodyPr/>
        <a:lstStyle/>
        <a:p>
          <a:endParaRPr lang="en-IN"/>
        </a:p>
      </dgm:t>
    </dgm:pt>
    <dgm:pt modelId="{7F9C0188-534F-493E-813C-EE9108F35D6F}" type="sibTrans" cxnId="{18CA3047-466E-407E-983F-C0542E7DABB6}">
      <dgm:prSet/>
      <dgm:spPr/>
      <dgm:t>
        <a:bodyPr/>
        <a:lstStyle/>
        <a:p>
          <a:endParaRPr lang="en-IN"/>
        </a:p>
      </dgm:t>
    </dgm:pt>
    <dgm:pt modelId="{38CD8658-88DD-4434-BCAB-7A62582C0EBE}">
      <dgm:prSet phldrT="[Text]"/>
      <dgm:spPr/>
      <dgm:t>
        <a:bodyPr/>
        <a:lstStyle/>
        <a:p>
          <a:r>
            <a:rPr lang="en-IN" dirty="0"/>
            <a:t>Powerful Database</a:t>
          </a:r>
        </a:p>
      </dgm:t>
    </dgm:pt>
    <dgm:pt modelId="{8ED7A3D8-95DB-45FB-A41D-6DE78A68552D}" type="parTrans" cxnId="{E0CDB302-B8E7-4F8C-A25D-4C2CA253E439}">
      <dgm:prSet/>
      <dgm:spPr/>
      <dgm:t>
        <a:bodyPr/>
        <a:lstStyle/>
        <a:p>
          <a:endParaRPr lang="en-IN"/>
        </a:p>
      </dgm:t>
    </dgm:pt>
    <dgm:pt modelId="{A3B1C70D-F109-46E9-A068-9D0574C0D0EC}" type="sibTrans" cxnId="{E0CDB302-B8E7-4F8C-A25D-4C2CA253E439}">
      <dgm:prSet/>
      <dgm:spPr/>
      <dgm:t>
        <a:bodyPr/>
        <a:lstStyle/>
        <a:p>
          <a:endParaRPr lang="en-IN"/>
        </a:p>
      </dgm:t>
    </dgm:pt>
    <dgm:pt modelId="{02FFAAC9-01C6-4A98-A06B-45416889EE34}">
      <dgm:prSet phldrT="[Text]"/>
      <dgm:spPr/>
      <dgm:t>
        <a:bodyPr/>
        <a:lstStyle/>
        <a:p>
          <a:r>
            <a:rPr lang="en-IN" dirty="0"/>
            <a:t>By Railway</a:t>
          </a:r>
        </a:p>
      </dgm:t>
    </dgm:pt>
    <dgm:pt modelId="{A3621A85-CFE9-4587-883F-EC28A7E6E6B1}" type="parTrans" cxnId="{4211B4A3-8D92-4EE8-B132-37B9C6B859D2}">
      <dgm:prSet/>
      <dgm:spPr/>
      <dgm:t>
        <a:bodyPr/>
        <a:lstStyle/>
        <a:p>
          <a:endParaRPr lang="en-IN"/>
        </a:p>
      </dgm:t>
    </dgm:pt>
    <dgm:pt modelId="{9926C8B5-2F30-4D79-9B4A-AEA6471CC39C}" type="sibTrans" cxnId="{4211B4A3-8D92-4EE8-B132-37B9C6B859D2}">
      <dgm:prSet/>
      <dgm:spPr/>
      <dgm:t>
        <a:bodyPr/>
        <a:lstStyle/>
        <a:p>
          <a:endParaRPr lang="en-IN"/>
        </a:p>
      </dgm:t>
    </dgm:pt>
    <dgm:pt modelId="{8AFA6E7F-8018-4D99-949A-74DFC51DCDE5}">
      <dgm:prSet phldrT="[Text]"/>
      <dgm:spPr/>
      <dgm:t>
        <a:bodyPr/>
        <a:lstStyle/>
        <a:p>
          <a:r>
            <a:rPr lang="en-IN" dirty="0"/>
            <a:t>IRCTC Support</a:t>
          </a:r>
        </a:p>
      </dgm:t>
    </dgm:pt>
    <dgm:pt modelId="{31324682-B060-40D6-89B7-E4188D366B37}" type="parTrans" cxnId="{F1BD77E6-3420-454A-900E-E370BFB3BF64}">
      <dgm:prSet/>
      <dgm:spPr/>
      <dgm:t>
        <a:bodyPr/>
        <a:lstStyle/>
        <a:p>
          <a:endParaRPr lang="en-IN"/>
        </a:p>
      </dgm:t>
    </dgm:pt>
    <dgm:pt modelId="{49033D26-C45E-4344-8245-51D2CB1172C0}" type="sibTrans" cxnId="{F1BD77E6-3420-454A-900E-E370BFB3BF64}">
      <dgm:prSet/>
      <dgm:spPr/>
      <dgm:t>
        <a:bodyPr/>
        <a:lstStyle/>
        <a:p>
          <a:endParaRPr lang="en-IN"/>
        </a:p>
      </dgm:t>
    </dgm:pt>
    <dgm:pt modelId="{A30F9E4D-537A-4D99-97D9-78F6BA5148E6}">
      <dgm:prSet phldrT="[Text]"/>
      <dgm:spPr/>
      <dgm:t>
        <a:bodyPr/>
        <a:lstStyle/>
        <a:p>
          <a:r>
            <a:rPr lang="en-IN" dirty="0"/>
            <a:t>A.I. Chat-</a:t>
          </a:r>
          <a:r>
            <a:rPr lang="en-IN" dirty="0" err="1"/>
            <a:t>Bot</a:t>
          </a:r>
          <a:endParaRPr lang="en-IN" dirty="0"/>
        </a:p>
      </dgm:t>
    </dgm:pt>
    <dgm:pt modelId="{42E2FDE9-C636-4466-A3E3-4962738BDD7D}" type="sibTrans" cxnId="{F92F2F59-ACFC-4CFD-B847-10405427D29C}">
      <dgm:prSet/>
      <dgm:spPr/>
      <dgm:t>
        <a:bodyPr/>
        <a:lstStyle/>
        <a:p>
          <a:endParaRPr lang="en-IN"/>
        </a:p>
      </dgm:t>
    </dgm:pt>
    <dgm:pt modelId="{3561A2D5-C1BB-4D0E-A012-4EFCDE88ABF1}" type="parTrans" cxnId="{F92F2F59-ACFC-4CFD-B847-10405427D29C}">
      <dgm:prSet/>
      <dgm:spPr/>
      <dgm:t>
        <a:bodyPr/>
        <a:lstStyle/>
        <a:p>
          <a:endParaRPr lang="en-IN"/>
        </a:p>
      </dgm:t>
    </dgm:pt>
    <dgm:pt modelId="{B8335095-D6B4-493E-B538-B94D1F3B303F}">
      <dgm:prSet phldrT="[Text]"/>
      <dgm:spPr/>
      <dgm:t>
        <a:bodyPr/>
        <a:lstStyle/>
        <a:p>
          <a:r>
            <a:rPr lang="en-IN" dirty="0"/>
            <a:t>Multilingual</a:t>
          </a:r>
        </a:p>
      </dgm:t>
    </dgm:pt>
    <dgm:pt modelId="{AF708524-DB45-4803-993B-B3B64E0EE9C8}" type="parTrans" cxnId="{14A17749-00D2-4310-8900-CB9201DF6339}">
      <dgm:prSet/>
      <dgm:spPr/>
      <dgm:t>
        <a:bodyPr/>
        <a:lstStyle/>
        <a:p>
          <a:endParaRPr lang="en-US"/>
        </a:p>
      </dgm:t>
    </dgm:pt>
    <dgm:pt modelId="{4C147647-03C6-4571-AF1C-B4AB3DA19BE3}" type="sibTrans" cxnId="{14A17749-00D2-4310-8900-CB9201DF6339}">
      <dgm:prSet/>
      <dgm:spPr/>
      <dgm:t>
        <a:bodyPr/>
        <a:lstStyle/>
        <a:p>
          <a:endParaRPr lang="en-US"/>
        </a:p>
      </dgm:t>
    </dgm:pt>
    <dgm:pt modelId="{E6D524C9-25C4-4752-AAE6-9D16ECE0FBC2}">
      <dgm:prSet phldrT="[Text]"/>
      <dgm:spPr/>
      <dgm:t>
        <a:bodyPr/>
        <a:lstStyle/>
        <a:p>
          <a:r>
            <a:rPr lang="en-IN" dirty="0"/>
            <a:t>DGPS Surveying </a:t>
          </a:r>
        </a:p>
      </dgm:t>
    </dgm:pt>
    <dgm:pt modelId="{BD01AB1A-73E5-4595-89B7-39131219E40E}" type="parTrans" cxnId="{37844F4A-E64F-49D3-9B92-FBA34E1227EB}">
      <dgm:prSet/>
      <dgm:spPr/>
      <dgm:t>
        <a:bodyPr/>
        <a:lstStyle/>
        <a:p>
          <a:endParaRPr lang="en-US"/>
        </a:p>
      </dgm:t>
    </dgm:pt>
    <dgm:pt modelId="{1145121E-15B7-41E9-9FDA-01424E38DF1B}" type="sibTrans" cxnId="{37844F4A-E64F-49D3-9B92-FBA34E1227EB}">
      <dgm:prSet/>
      <dgm:spPr/>
      <dgm:t>
        <a:bodyPr/>
        <a:lstStyle/>
        <a:p>
          <a:endParaRPr lang="en-US"/>
        </a:p>
      </dgm:t>
    </dgm:pt>
    <dgm:pt modelId="{F6797C2D-12F4-4FBD-B155-EAF487E01846}">
      <dgm:prSet phldrT="[Text]"/>
      <dgm:spPr/>
      <dgm:t>
        <a:bodyPr/>
        <a:lstStyle/>
        <a:p>
          <a:r>
            <a:rPr lang="en-IN" dirty="0"/>
            <a:t>Logistics</a:t>
          </a:r>
        </a:p>
      </dgm:t>
    </dgm:pt>
    <dgm:pt modelId="{545B7747-75D6-4079-9A49-E1D872620816}" type="parTrans" cxnId="{995F0C98-F84B-4087-B417-5322B8BCF369}">
      <dgm:prSet/>
      <dgm:spPr/>
      <dgm:t>
        <a:bodyPr/>
        <a:lstStyle/>
        <a:p>
          <a:endParaRPr lang="en-US"/>
        </a:p>
      </dgm:t>
    </dgm:pt>
    <dgm:pt modelId="{4274FE98-0FC2-4205-9D56-927D959866C3}" type="sibTrans" cxnId="{995F0C98-F84B-4087-B417-5322B8BCF369}">
      <dgm:prSet/>
      <dgm:spPr/>
      <dgm:t>
        <a:bodyPr/>
        <a:lstStyle/>
        <a:p>
          <a:endParaRPr lang="en-US"/>
        </a:p>
      </dgm:t>
    </dgm:pt>
    <dgm:pt modelId="{48830875-26FB-4D2F-B217-5E3BA4FF6D28}" type="pres">
      <dgm:prSet presAssocID="{9174500D-8B08-4445-A80F-F33A05A4EA68}" presName="Name0" presStyleCnt="0">
        <dgm:presLayoutVars>
          <dgm:chMax val="3"/>
          <dgm:chPref val="1"/>
          <dgm:dir/>
          <dgm:animLvl val="lvl"/>
          <dgm:resizeHandles/>
        </dgm:presLayoutVars>
      </dgm:prSet>
      <dgm:spPr/>
    </dgm:pt>
    <dgm:pt modelId="{D74DD74D-66A1-484D-A5B9-8F49CEDD7ABA}" type="pres">
      <dgm:prSet presAssocID="{9174500D-8B08-4445-A80F-F33A05A4EA68}" presName="outerBox" presStyleCnt="0"/>
      <dgm:spPr/>
    </dgm:pt>
    <dgm:pt modelId="{C5402F50-9485-4EB2-95C1-3C927B24DBE0}" type="pres">
      <dgm:prSet presAssocID="{9174500D-8B08-4445-A80F-F33A05A4EA68}" presName="outerBoxParent" presStyleLbl="node1" presStyleIdx="0" presStyleCnt="1" custLinFactNeighborX="5048" custLinFactNeighborY="-2202"/>
      <dgm:spPr/>
    </dgm:pt>
    <dgm:pt modelId="{20DBEA7A-6E1D-4F28-8B39-BECA9376D01B}" type="pres">
      <dgm:prSet presAssocID="{9174500D-8B08-4445-A80F-F33A05A4EA68}" presName="outerBoxChildren" presStyleCnt="0"/>
      <dgm:spPr/>
    </dgm:pt>
    <dgm:pt modelId="{D4FD287C-51E5-43CD-9CE8-CAB3208676B3}" type="pres">
      <dgm:prSet presAssocID="{42585A38-9EF0-451D-A7B1-951800D9576C}" presName="oChild" presStyleLbl="fgAcc1" presStyleIdx="0" presStyleCnt="2">
        <dgm:presLayoutVars>
          <dgm:bulletEnabled val="1"/>
        </dgm:presLayoutVars>
      </dgm:prSet>
      <dgm:spPr/>
    </dgm:pt>
    <dgm:pt modelId="{99F2C960-3DBC-4FD1-BDB3-2878F2620E65}" type="pres">
      <dgm:prSet presAssocID="{7F9C0188-534F-493E-813C-EE9108F35D6F}" presName="outerSibTrans" presStyleCnt="0"/>
      <dgm:spPr/>
    </dgm:pt>
    <dgm:pt modelId="{2CB122A2-733F-4393-B88A-ACD5021E214F}" type="pres">
      <dgm:prSet presAssocID="{02FFAAC9-01C6-4A98-A06B-45416889EE34}" presName="oChild" presStyleLbl="fgAcc1" presStyleIdx="1" presStyleCnt="2">
        <dgm:presLayoutVars>
          <dgm:bulletEnabled val="1"/>
        </dgm:presLayoutVars>
      </dgm:prSet>
      <dgm:spPr/>
    </dgm:pt>
  </dgm:ptLst>
  <dgm:cxnLst>
    <dgm:cxn modelId="{E0CDB302-B8E7-4F8C-A25D-4C2CA253E439}" srcId="{42585A38-9EF0-451D-A7B1-951800D9576C}" destId="{38CD8658-88DD-4434-BCAB-7A62582C0EBE}" srcOrd="1" destOrd="0" parTransId="{8ED7A3D8-95DB-45FB-A41D-6DE78A68552D}" sibTransId="{A3B1C70D-F109-46E9-A068-9D0574C0D0EC}"/>
    <dgm:cxn modelId="{6B6A9239-3697-4C9D-B853-3896D2E81CCC}" type="presOf" srcId="{E6D524C9-25C4-4752-AAE6-9D16ECE0FBC2}" destId="{2CB122A2-733F-4393-B88A-ACD5021E214F}" srcOrd="0" destOrd="2" presId="urn:microsoft.com/office/officeart/2005/8/layout/target2"/>
    <dgm:cxn modelId="{7132373F-0A6B-4156-A99F-162FA824C5CA}" type="presOf" srcId="{42585A38-9EF0-451D-A7B1-951800D9576C}" destId="{D4FD287C-51E5-43CD-9CE8-CAB3208676B3}" srcOrd="0" destOrd="0" presId="urn:microsoft.com/office/officeart/2005/8/layout/target2"/>
    <dgm:cxn modelId="{18CA3047-466E-407E-983F-C0542E7DABB6}" srcId="{9C70B308-1C38-4F93-AED0-DE2C7D90C1DF}" destId="{42585A38-9EF0-451D-A7B1-951800D9576C}" srcOrd="0" destOrd="0" parTransId="{073463AC-A944-49F6-8EA9-6910101A6E2E}" sibTransId="{7F9C0188-534F-493E-813C-EE9108F35D6F}"/>
    <dgm:cxn modelId="{14A17749-00D2-4310-8900-CB9201DF6339}" srcId="{42585A38-9EF0-451D-A7B1-951800D9576C}" destId="{B8335095-D6B4-493E-B538-B94D1F3B303F}" srcOrd="2" destOrd="0" parTransId="{AF708524-DB45-4803-993B-B3B64E0EE9C8}" sibTransId="{4C147647-03C6-4571-AF1C-B4AB3DA19BE3}"/>
    <dgm:cxn modelId="{37844F4A-E64F-49D3-9B92-FBA34E1227EB}" srcId="{02FFAAC9-01C6-4A98-A06B-45416889EE34}" destId="{E6D524C9-25C4-4752-AAE6-9D16ECE0FBC2}" srcOrd="1" destOrd="0" parTransId="{BD01AB1A-73E5-4595-89B7-39131219E40E}" sibTransId="{1145121E-15B7-41E9-9FDA-01424E38DF1B}"/>
    <dgm:cxn modelId="{8073DA75-B26A-4D50-9996-1F0DB5A888AB}" type="presOf" srcId="{A30F9E4D-537A-4D99-97D9-78F6BA5148E6}" destId="{D4FD287C-51E5-43CD-9CE8-CAB3208676B3}" srcOrd="0" destOrd="1" presId="urn:microsoft.com/office/officeart/2005/8/layout/target2"/>
    <dgm:cxn modelId="{F92F2F59-ACFC-4CFD-B847-10405427D29C}" srcId="{42585A38-9EF0-451D-A7B1-951800D9576C}" destId="{A30F9E4D-537A-4D99-97D9-78F6BA5148E6}" srcOrd="0" destOrd="0" parTransId="{3561A2D5-C1BB-4D0E-A012-4EFCDE88ABF1}" sibTransId="{42E2FDE9-C636-4466-A3E3-4962738BDD7D}"/>
    <dgm:cxn modelId="{B5E30F94-E38B-4EB8-93AA-81C21E0A6D37}" type="presOf" srcId="{38CD8658-88DD-4434-BCAB-7A62582C0EBE}" destId="{D4FD287C-51E5-43CD-9CE8-CAB3208676B3}" srcOrd="0" destOrd="2" presId="urn:microsoft.com/office/officeart/2005/8/layout/target2"/>
    <dgm:cxn modelId="{995F0C98-F84B-4087-B417-5322B8BCF369}" srcId="{02FFAAC9-01C6-4A98-A06B-45416889EE34}" destId="{F6797C2D-12F4-4FBD-B155-EAF487E01846}" srcOrd="2" destOrd="0" parTransId="{545B7747-75D6-4079-9A49-E1D872620816}" sibTransId="{4274FE98-0FC2-4205-9D56-927D959866C3}"/>
    <dgm:cxn modelId="{4211B4A3-8D92-4EE8-B132-37B9C6B859D2}" srcId="{9C70B308-1C38-4F93-AED0-DE2C7D90C1DF}" destId="{02FFAAC9-01C6-4A98-A06B-45416889EE34}" srcOrd="1" destOrd="0" parTransId="{A3621A85-CFE9-4587-883F-EC28A7E6E6B1}" sibTransId="{9926C8B5-2F30-4D79-9B4A-AEA6471CC39C}"/>
    <dgm:cxn modelId="{3149B7B1-B392-40D1-A58B-F8DF48CE9FB0}" type="presOf" srcId="{8AFA6E7F-8018-4D99-949A-74DFC51DCDE5}" destId="{2CB122A2-733F-4393-B88A-ACD5021E214F}" srcOrd="0" destOrd="1" presId="urn:microsoft.com/office/officeart/2005/8/layout/target2"/>
    <dgm:cxn modelId="{B267B6CB-88B3-4DB6-9B46-D3BCBF40F912}" type="presOf" srcId="{9C70B308-1C38-4F93-AED0-DE2C7D90C1DF}" destId="{C5402F50-9485-4EB2-95C1-3C927B24DBE0}" srcOrd="0" destOrd="0" presId="urn:microsoft.com/office/officeart/2005/8/layout/target2"/>
    <dgm:cxn modelId="{C26545CC-1EB0-414C-B587-F36CE38CF2A9}" type="presOf" srcId="{9174500D-8B08-4445-A80F-F33A05A4EA68}" destId="{48830875-26FB-4D2F-B217-5E3BA4FF6D28}" srcOrd="0" destOrd="0" presId="urn:microsoft.com/office/officeart/2005/8/layout/target2"/>
    <dgm:cxn modelId="{05E953D1-F367-4C0A-9781-2B33A3A8E327}" srcId="{9174500D-8B08-4445-A80F-F33A05A4EA68}" destId="{9C70B308-1C38-4F93-AED0-DE2C7D90C1DF}" srcOrd="0" destOrd="0" parTransId="{95E3D9CE-D49E-466D-A1C4-5DA477BBFD65}" sibTransId="{960474CF-CA60-412A-A60E-FFC52B7ED392}"/>
    <dgm:cxn modelId="{8C0076DB-6058-4715-B781-3239628ABF63}" type="presOf" srcId="{02FFAAC9-01C6-4A98-A06B-45416889EE34}" destId="{2CB122A2-733F-4393-B88A-ACD5021E214F}" srcOrd="0" destOrd="0" presId="urn:microsoft.com/office/officeart/2005/8/layout/target2"/>
    <dgm:cxn modelId="{D39ED8E0-3C58-4AF0-80B1-238F1A849841}" type="presOf" srcId="{B8335095-D6B4-493E-B538-B94D1F3B303F}" destId="{D4FD287C-51E5-43CD-9CE8-CAB3208676B3}" srcOrd="0" destOrd="3" presId="urn:microsoft.com/office/officeart/2005/8/layout/target2"/>
    <dgm:cxn modelId="{F1BD77E6-3420-454A-900E-E370BFB3BF64}" srcId="{02FFAAC9-01C6-4A98-A06B-45416889EE34}" destId="{8AFA6E7F-8018-4D99-949A-74DFC51DCDE5}" srcOrd="0" destOrd="0" parTransId="{31324682-B060-40D6-89B7-E4188D366B37}" sibTransId="{49033D26-C45E-4344-8245-51D2CB1172C0}"/>
    <dgm:cxn modelId="{1BA0CBFE-E71C-46FD-9FA9-AE745E4A0BE6}" type="presOf" srcId="{F6797C2D-12F4-4FBD-B155-EAF487E01846}" destId="{2CB122A2-733F-4393-B88A-ACD5021E214F}" srcOrd="0" destOrd="3" presId="urn:microsoft.com/office/officeart/2005/8/layout/target2"/>
    <dgm:cxn modelId="{92FB42E6-DADC-49F4-8B72-1738E22ACAA8}" type="presParOf" srcId="{48830875-26FB-4D2F-B217-5E3BA4FF6D28}" destId="{D74DD74D-66A1-484D-A5B9-8F49CEDD7ABA}" srcOrd="0" destOrd="0" presId="urn:microsoft.com/office/officeart/2005/8/layout/target2"/>
    <dgm:cxn modelId="{A7E4CB25-3FC1-49F2-905B-DD504E4AA044}" type="presParOf" srcId="{D74DD74D-66A1-484D-A5B9-8F49CEDD7ABA}" destId="{C5402F50-9485-4EB2-95C1-3C927B24DBE0}" srcOrd="0" destOrd="0" presId="urn:microsoft.com/office/officeart/2005/8/layout/target2"/>
    <dgm:cxn modelId="{94DD368D-7C4B-4095-919F-5D48964669ED}" type="presParOf" srcId="{D74DD74D-66A1-484D-A5B9-8F49CEDD7ABA}" destId="{20DBEA7A-6E1D-4F28-8B39-BECA9376D01B}" srcOrd="1" destOrd="0" presId="urn:microsoft.com/office/officeart/2005/8/layout/target2"/>
    <dgm:cxn modelId="{9580FB09-F343-4AF9-B6BC-A8D163DC38AB}" type="presParOf" srcId="{20DBEA7A-6E1D-4F28-8B39-BECA9376D01B}" destId="{D4FD287C-51E5-43CD-9CE8-CAB3208676B3}" srcOrd="0" destOrd="0" presId="urn:microsoft.com/office/officeart/2005/8/layout/target2"/>
    <dgm:cxn modelId="{BC33117A-87B0-43D0-ACD1-CEEDAF78B6F9}" type="presParOf" srcId="{20DBEA7A-6E1D-4F28-8B39-BECA9376D01B}" destId="{99F2C960-3DBC-4FD1-BDB3-2878F2620E65}" srcOrd="1" destOrd="0" presId="urn:microsoft.com/office/officeart/2005/8/layout/target2"/>
    <dgm:cxn modelId="{C48A0CCB-4D68-4852-A59D-9E3942D84A75}" type="presParOf" srcId="{20DBEA7A-6E1D-4F28-8B39-BECA9376D01B}" destId="{2CB122A2-733F-4393-B88A-ACD5021E214F}" srcOrd="2" destOrd="0" presId="urn:microsoft.com/office/officeart/2005/8/layout/target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601839E-65D6-4DC6-801B-37931DF234BE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0A50B2E-A439-4024-A3F0-D6AAB39A53DD}">
      <dgm:prSet/>
      <dgm:spPr/>
      <dgm:t>
        <a:bodyPr/>
        <a:lstStyle/>
        <a:p>
          <a:endParaRPr lang="en-IN"/>
        </a:p>
      </dgm:t>
    </dgm:pt>
    <dgm:pt modelId="{6760A75B-BF59-4354-BDC1-1797C7C2AD41}" type="parTrans" cxnId="{F04AAE62-C8FD-424C-92C3-E79F3F9D636F}">
      <dgm:prSet/>
      <dgm:spPr/>
      <dgm:t>
        <a:bodyPr/>
        <a:lstStyle/>
        <a:p>
          <a:endParaRPr lang="en-IN"/>
        </a:p>
      </dgm:t>
    </dgm:pt>
    <dgm:pt modelId="{2AC71513-231E-4F94-B571-3609F6144E3F}" type="sibTrans" cxnId="{F04AAE62-C8FD-424C-92C3-E79F3F9D636F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461" t="9148" r="6836" b="9148"/>
          </a:stretch>
        </a:blipFill>
      </dgm:spPr>
      <dgm:t>
        <a:bodyPr/>
        <a:lstStyle/>
        <a:p>
          <a:endParaRPr lang="en-IN"/>
        </a:p>
      </dgm:t>
    </dgm:pt>
    <dgm:pt modelId="{D65D92B1-9D38-4D67-AE42-426511B922D3}">
      <dgm:prSet phldrT="[Text]"/>
      <dgm:spPr/>
      <dgm:t>
        <a:bodyPr/>
        <a:lstStyle/>
        <a:p>
          <a:endParaRPr lang="en-IN" dirty="0"/>
        </a:p>
        <a:p>
          <a:endParaRPr lang="en-IN" dirty="0"/>
        </a:p>
      </dgm:t>
    </dgm:pt>
    <dgm:pt modelId="{64673429-EA32-4348-902D-9BA4EFC1EED8}" type="parTrans" cxnId="{F4CB937A-B698-4E81-82FC-E8F23F91ABF3}">
      <dgm:prSet/>
      <dgm:spPr/>
      <dgm:t>
        <a:bodyPr/>
        <a:lstStyle/>
        <a:p>
          <a:endParaRPr lang="en-IN"/>
        </a:p>
      </dgm:t>
    </dgm:pt>
    <dgm:pt modelId="{4EE13523-2759-409C-BD31-565CA768183A}" type="sibTrans" cxnId="{F4CB937A-B698-4E81-82FC-E8F23F91ABF3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05" t="15661" r="10818" b="10661"/>
          </a:stretch>
        </a:blipFill>
      </dgm:spPr>
      <dgm:t>
        <a:bodyPr/>
        <a:lstStyle/>
        <a:p>
          <a:endParaRPr lang="en-IN"/>
        </a:p>
      </dgm:t>
    </dgm:pt>
    <dgm:pt modelId="{F044D573-C655-488D-91F8-5279B7B120E3}">
      <dgm:prSet phldrT="[Text]"/>
      <dgm:spPr/>
      <dgm:t>
        <a:bodyPr/>
        <a:lstStyle/>
        <a:p>
          <a:endParaRPr lang="en-IN" dirty="0"/>
        </a:p>
        <a:p>
          <a:endParaRPr lang="en-IN" dirty="0"/>
        </a:p>
      </dgm:t>
    </dgm:pt>
    <dgm:pt modelId="{708B3594-D763-438D-A9D4-A4E1F471ABA1}" type="parTrans" cxnId="{4A6743C6-3388-4C14-97F6-A3DD12CC65D0}">
      <dgm:prSet/>
      <dgm:spPr/>
      <dgm:t>
        <a:bodyPr/>
        <a:lstStyle/>
        <a:p>
          <a:endParaRPr lang="en-IN"/>
        </a:p>
      </dgm:t>
    </dgm:pt>
    <dgm:pt modelId="{83B1A5CD-3735-4C8A-8787-261D490FF5EF}" type="sibTrans" cxnId="{4A6743C6-3388-4C14-97F6-A3DD12CC65D0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95" t="10995" r="6994" b="5994"/>
          </a:stretch>
        </a:blipFill>
      </dgm:spPr>
      <dgm:t>
        <a:bodyPr/>
        <a:lstStyle/>
        <a:p>
          <a:endParaRPr lang="en-IN"/>
        </a:p>
      </dgm:t>
    </dgm:pt>
    <dgm:pt modelId="{CAD5D669-E625-4E67-AE1F-AD8B249502C0}">
      <dgm:prSet phldrT="[Text]"/>
      <dgm:spPr/>
      <dgm:t>
        <a:bodyPr/>
        <a:lstStyle/>
        <a:p>
          <a:endParaRPr lang="en-IN" dirty="0"/>
        </a:p>
      </dgm:t>
    </dgm:pt>
    <dgm:pt modelId="{31F93692-F769-4CFE-8940-6ADBD9255C2B}" type="sibTrans" cxnId="{7C4BA994-0F9D-4329-BDF0-D2CB3518A66F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154" t="17750" r="18502" b="12906"/>
          </a:stretch>
        </a:blipFill>
      </dgm:spPr>
      <dgm:t>
        <a:bodyPr/>
        <a:lstStyle/>
        <a:p>
          <a:endParaRPr lang="en-IN"/>
        </a:p>
      </dgm:t>
    </dgm:pt>
    <dgm:pt modelId="{722BE8A5-91CA-4A87-A4BF-5FC5D26FAF85}" type="parTrans" cxnId="{7C4BA994-0F9D-4329-BDF0-D2CB3518A66F}">
      <dgm:prSet/>
      <dgm:spPr/>
      <dgm:t>
        <a:bodyPr/>
        <a:lstStyle/>
        <a:p>
          <a:endParaRPr lang="en-IN"/>
        </a:p>
      </dgm:t>
    </dgm:pt>
    <dgm:pt modelId="{3F33CE27-2AD1-4C38-88F3-795F0DEC12BB}" type="pres">
      <dgm:prSet presAssocID="{D601839E-65D6-4DC6-801B-37931DF234BE}" presName="Name0" presStyleCnt="0">
        <dgm:presLayoutVars>
          <dgm:chMax val="7"/>
          <dgm:chPref val="7"/>
          <dgm:dir/>
        </dgm:presLayoutVars>
      </dgm:prSet>
      <dgm:spPr/>
    </dgm:pt>
    <dgm:pt modelId="{7F3558AB-D1BA-4C9E-A6B7-EB2A0F1697B0}" type="pres">
      <dgm:prSet presAssocID="{D601839E-65D6-4DC6-801B-37931DF234BE}" presName="Name1" presStyleCnt="0"/>
      <dgm:spPr/>
    </dgm:pt>
    <dgm:pt modelId="{9163EF50-2895-419D-94F5-8AA2FF19585A}" type="pres">
      <dgm:prSet presAssocID="{2AC71513-231E-4F94-B571-3609F6144E3F}" presName="picture_1" presStyleCnt="0"/>
      <dgm:spPr/>
    </dgm:pt>
    <dgm:pt modelId="{ADEF0E26-F50B-498D-A3F5-F90397C1D850}" type="pres">
      <dgm:prSet presAssocID="{2AC71513-231E-4F94-B571-3609F6144E3F}" presName="pictureRepeatNode" presStyleLbl="alignImgPlace1" presStyleIdx="0" presStyleCnt="4"/>
      <dgm:spPr/>
    </dgm:pt>
    <dgm:pt modelId="{E71A1307-B108-4F36-B126-9491BFA1E7E0}" type="pres">
      <dgm:prSet presAssocID="{20A50B2E-A439-4024-A3F0-D6AAB39A53DD}" presName="text_1" presStyleLbl="node1" presStyleIdx="0" presStyleCnt="0">
        <dgm:presLayoutVars>
          <dgm:bulletEnabled val="1"/>
        </dgm:presLayoutVars>
      </dgm:prSet>
      <dgm:spPr/>
    </dgm:pt>
    <dgm:pt modelId="{7A915A17-F8FA-4F7E-94E9-00557139C2D7}" type="pres">
      <dgm:prSet presAssocID="{31F93692-F769-4CFE-8940-6ADBD9255C2B}" presName="picture_2" presStyleCnt="0"/>
      <dgm:spPr/>
    </dgm:pt>
    <dgm:pt modelId="{3B2FD07C-953D-46E6-B929-C9FD8D852833}" type="pres">
      <dgm:prSet presAssocID="{31F93692-F769-4CFE-8940-6ADBD9255C2B}" presName="pictureRepeatNode" presStyleLbl="alignImgPlace1" presStyleIdx="1" presStyleCnt="4" custLinFactNeighborX="20000"/>
      <dgm:spPr/>
    </dgm:pt>
    <dgm:pt modelId="{E4BD4D1B-E056-4FEF-8F7E-38D67B9E30A6}" type="pres">
      <dgm:prSet presAssocID="{CAD5D669-E625-4E67-AE1F-AD8B249502C0}" presName="line_2" presStyleLbl="parChTrans1D1" presStyleIdx="0" presStyleCnt="3"/>
      <dgm:spPr/>
    </dgm:pt>
    <dgm:pt modelId="{422D8A9D-9D12-4EDF-BDA0-F6BBECE0C232}" type="pres">
      <dgm:prSet presAssocID="{CAD5D669-E625-4E67-AE1F-AD8B249502C0}" presName="textparent_2" presStyleLbl="node1" presStyleIdx="0" presStyleCnt="0"/>
      <dgm:spPr/>
    </dgm:pt>
    <dgm:pt modelId="{F0601748-5D9E-4EC9-9E52-0E2E77AD2277}" type="pres">
      <dgm:prSet presAssocID="{CAD5D669-E625-4E67-AE1F-AD8B249502C0}" presName="text_2" presStyleLbl="revTx" presStyleIdx="0" presStyleCnt="3">
        <dgm:presLayoutVars>
          <dgm:bulletEnabled val="1"/>
        </dgm:presLayoutVars>
      </dgm:prSet>
      <dgm:spPr/>
    </dgm:pt>
    <dgm:pt modelId="{7CC4E18F-F74D-4CF0-A4AC-5C56D2186F21}" type="pres">
      <dgm:prSet presAssocID="{4EE13523-2759-409C-BD31-565CA768183A}" presName="picture_3" presStyleCnt="0"/>
      <dgm:spPr/>
    </dgm:pt>
    <dgm:pt modelId="{C14502A8-D76B-4750-8A18-EA82E052CD6A}" type="pres">
      <dgm:prSet presAssocID="{4EE13523-2759-409C-BD31-565CA768183A}" presName="pictureRepeatNode" presStyleLbl="alignImgPlace1" presStyleIdx="2" presStyleCnt="4" custLinFactNeighborX="-3750" custLinFactNeighborY="-12500"/>
      <dgm:spPr/>
    </dgm:pt>
    <dgm:pt modelId="{649B3430-DE27-4EA7-8C84-ABFE3F5019C0}" type="pres">
      <dgm:prSet presAssocID="{D65D92B1-9D38-4D67-AE42-426511B922D3}" presName="line_3" presStyleLbl="parChTrans1D1" presStyleIdx="1" presStyleCnt="3"/>
      <dgm:spPr/>
    </dgm:pt>
    <dgm:pt modelId="{E0605CF1-D5DE-4EA5-9CAE-CDECC73BB50C}" type="pres">
      <dgm:prSet presAssocID="{D65D92B1-9D38-4D67-AE42-426511B922D3}" presName="textparent_3" presStyleLbl="node1" presStyleIdx="0" presStyleCnt="0"/>
      <dgm:spPr/>
    </dgm:pt>
    <dgm:pt modelId="{E1762F58-12AB-4481-BE81-84406574497E}" type="pres">
      <dgm:prSet presAssocID="{D65D92B1-9D38-4D67-AE42-426511B922D3}" presName="text_3" presStyleLbl="revTx" presStyleIdx="1" presStyleCnt="3">
        <dgm:presLayoutVars>
          <dgm:bulletEnabled val="1"/>
        </dgm:presLayoutVars>
      </dgm:prSet>
      <dgm:spPr/>
    </dgm:pt>
    <dgm:pt modelId="{063FB5A5-415F-4D20-91E8-13F466BE394D}" type="pres">
      <dgm:prSet presAssocID="{83B1A5CD-3735-4C8A-8787-261D490FF5EF}" presName="picture_4" presStyleCnt="0"/>
      <dgm:spPr/>
    </dgm:pt>
    <dgm:pt modelId="{64575B72-5F9D-48BB-AB3C-132C19C8E830}" type="pres">
      <dgm:prSet presAssocID="{83B1A5CD-3735-4C8A-8787-261D490FF5EF}" presName="pictureRepeatNode" presStyleLbl="alignImgPlace1" presStyleIdx="3" presStyleCnt="4"/>
      <dgm:spPr/>
    </dgm:pt>
    <dgm:pt modelId="{A5397045-3F64-4AD3-BA8A-366D6CCC412C}" type="pres">
      <dgm:prSet presAssocID="{F044D573-C655-488D-91F8-5279B7B120E3}" presName="line_4" presStyleLbl="parChTrans1D1" presStyleIdx="2" presStyleCnt="3"/>
      <dgm:spPr/>
    </dgm:pt>
    <dgm:pt modelId="{028AD442-1F5F-469C-8526-0FBA11FBA4D5}" type="pres">
      <dgm:prSet presAssocID="{F044D573-C655-488D-91F8-5279B7B120E3}" presName="textparent_4" presStyleLbl="node1" presStyleIdx="0" presStyleCnt="0"/>
      <dgm:spPr/>
    </dgm:pt>
    <dgm:pt modelId="{2C37FAD5-9C65-46E2-9350-38C03D2C5A06}" type="pres">
      <dgm:prSet presAssocID="{F044D573-C655-488D-91F8-5279B7B120E3}" presName="text_4" presStyleLbl="revTx" presStyleIdx="2" presStyleCnt="3">
        <dgm:presLayoutVars>
          <dgm:bulletEnabled val="1"/>
        </dgm:presLayoutVars>
      </dgm:prSet>
      <dgm:spPr/>
    </dgm:pt>
  </dgm:ptLst>
  <dgm:cxnLst>
    <dgm:cxn modelId="{02293501-2D29-47CD-B53B-197B48C86183}" type="presOf" srcId="{CAD5D669-E625-4E67-AE1F-AD8B249502C0}" destId="{F0601748-5D9E-4EC9-9E52-0E2E77AD2277}" srcOrd="0" destOrd="0" presId="urn:microsoft.com/office/officeart/2008/layout/CircularPictureCallout"/>
    <dgm:cxn modelId="{16128619-74F0-4CB3-B257-33115D12FC71}" type="presOf" srcId="{D601839E-65D6-4DC6-801B-37931DF234BE}" destId="{3F33CE27-2AD1-4C38-88F3-795F0DEC12BB}" srcOrd="0" destOrd="0" presId="urn:microsoft.com/office/officeart/2008/layout/CircularPictureCallout"/>
    <dgm:cxn modelId="{89C0E42E-09F1-4635-AFD7-528748A96EF0}" type="presOf" srcId="{20A50B2E-A439-4024-A3F0-D6AAB39A53DD}" destId="{E71A1307-B108-4F36-B126-9491BFA1E7E0}" srcOrd="0" destOrd="0" presId="urn:microsoft.com/office/officeart/2008/layout/CircularPictureCallout"/>
    <dgm:cxn modelId="{4E92A45D-FB0E-4FCE-AD94-68DD41B81A6A}" type="presOf" srcId="{2AC71513-231E-4F94-B571-3609F6144E3F}" destId="{ADEF0E26-F50B-498D-A3F5-F90397C1D850}" srcOrd="0" destOrd="0" presId="urn:microsoft.com/office/officeart/2008/layout/CircularPictureCallout"/>
    <dgm:cxn modelId="{21686E42-AD0A-449C-8FAE-45CCE05812FE}" type="presOf" srcId="{4EE13523-2759-409C-BD31-565CA768183A}" destId="{C14502A8-D76B-4750-8A18-EA82E052CD6A}" srcOrd="0" destOrd="0" presId="urn:microsoft.com/office/officeart/2008/layout/CircularPictureCallout"/>
    <dgm:cxn modelId="{F04AAE62-C8FD-424C-92C3-E79F3F9D636F}" srcId="{D601839E-65D6-4DC6-801B-37931DF234BE}" destId="{20A50B2E-A439-4024-A3F0-D6AAB39A53DD}" srcOrd="0" destOrd="0" parTransId="{6760A75B-BF59-4354-BDC1-1797C7C2AD41}" sibTransId="{2AC71513-231E-4F94-B571-3609F6144E3F}"/>
    <dgm:cxn modelId="{EEF0BA59-AC14-4F93-9230-C94DE2D0F6E0}" type="presOf" srcId="{D65D92B1-9D38-4D67-AE42-426511B922D3}" destId="{E1762F58-12AB-4481-BE81-84406574497E}" srcOrd="0" destOrd="0" presId="urn:microsoft.com/office/officeart/2008/layout/CircularPictureCallout"/>
    <dgm:cxn modelId="{F4CB937A-B698-4E81-82FC-E8F23F91ABF3}" srcId="{D601839E-65D6-4DC6-801B-37931DF234BE}" destId="{D65D92B1-9D38-4D67-AE42-426511B922D3}" srcOrd="2" destOrd="0" parTransId="{64673429-EA32-4348-902D-9BA4EFC1EED8}" sibTransId="{4EE13523-2759-409C-BD31-565CA768183A}"/>
    <dgm:cxn modelId="{7C4BA994-0F9D-4329-BDF0-D2CB3518A66F}" srcId="{D601839E-65D6-4DC6-801B-37931DF234BE}" destId="{CAD5D669-E625-4E67-AE1F-AD8B249502C0}" srcOrd="1" destOrd="0" parTransId="{722BE8A5-91CA-4A87-A4BF-5FC5D26FAF85}" sibTransId="{31F93692-F769-4CFE-8940-6ADBD9255C2B}"/>
    <dgm:cxn modelId="{6A150298-D878-49BC-B252-BA2EE7A02104}" type="presOf" srcId="{31F93692-F769-4CFE-8940-6ADBD9255C2B}" destId="{3B2FD07C-953D-46E6-B929-C9FD8D852833}" srcOrd="0" destOrd="0" presId="urn:microsoft.com/office/officeart/2008/layout/CircularPictureCallout"/>
    <dgm:cxn modelId="{4A6743C6-3388-4C14-97F6-A3DD12CC65D0}" srcId="{D601839E-65D6-4DC6-801B-37931DF234BE}" destId="{F044D573-C655-488D-91F8-5279B7B120E3}" srcOrd="3" destOrd="0" parTransId="{708B3594-D763-438D-A9D4-A4E1F471ABA1}" sibTransId="{83B1A5CD-3735-4C8A-8787-261D490FF5EF}"/>
    <dgm:cxn modelId="{B9B2BFDF-91BA-42A2-9FBE-92583C73D8A5}" type="presOf" srcId="{83B1A5CD-3735-4C8A-8787-261D490FF5EF}" destId="{64575B72-5F9D-48BB-AB3C-132C19C8E830}" srcOrd="0" destOrd="0" presId="urn:microsoft.com/office/officeart/2008/layout/CircularPictureCallout"/>
    <dgm:cxn modelId="{B34420F8-38A6-4193-A680-439B4A40F2B0}" type="presOf" srcId="{F044D573-C655-488D-91F8-5279B7B120E3}" destId="{2C37FAD5-9C65-46E2-9350-38C03D2C5A06}" srcOrd="0" destOrd="0" presId="urn:microsoft.com/office/officeart/2008/layout/CircularPictureCallout"/>
    <dgm:cxn modelId="{660E2DA2-CF93-428C-8A9D-15586C33F763}" type="presParOf" srcId="{3F33CE27-2AD1-4C38-88F3-795F0DEC12BB}" destId="{7F3558AB-D1BA-4C9E-A6B7-EB2A0F1697B0}" srcOrd="0" destOrd="0" presId="urn:microsoft.com/office/officeart/2008/layout/CircularPictureCallout"/>
    <dgm:cxn modelId="{52057B2A-8112-42FA-B7E0-9766CEDFFA7A}" type="presParOf" srcId="{7F3558AB-D1BA-4C9E-A6B7-EB2A0F1697B0}" destId="{9163EF50-2895-419D-94F5-8AA2FF19585A}" srcOrd="0" destOrd="0" presId="urn:microsoft.com/office/officeart/2008/layout/CircularPictureCallout"/>
    <dgm:cxn modelId="{FC2F5A24-4A3D-4F8A-B0BF-4EDB87CC1193}" type="presParOf" srcId="{9163EF50-2895-419D-94F5-8AA2FF19585A}" destId="{ADEF0E26-F50B-498D-A3F5-F90397C1D850}" srcOrd="0" destOrd="0" presId="urn:microsoft.com/office/officeart/2008/layout/CircularPictureCallout"/>
    <dgm:cxn modelId="{444BFBD4-7639-4C44-B1AB-18174F524DDD}" type="presParOf" srcId="{7F3558AB-D1BA-4C9E-A6B7-EB2A0F1697B0}" destId="{E71A1307-B108-4F36-B126-9491BFA1E7E0}" srcOrd="1" destOrd="0" presId="urn:microsoft.com/office/officeart/2008/layout/CircularPictureCallout"/>
    <dgm:cxn modelId="{5A80CC06-2455-4A96-B581-D4A4A0F616F2}" type="presParOf" srcId="{7F3558AB-D1BA-4C9E-A6B7-EB2A0F1697B0}" destId="{7A915A17-F8FA-4F7E-94E9-00557139C2D7}" srcOrd="2" destOrd="0" presId="urn:microsoft.com/office/officeart/2008/layout/CircularPictureCallout"/>
    <dgm:cxn modelId="{249F5864-3A99-41E4-BFD5-AB831718A395}" type="presParOf" srcId="{7A915A17-F8FA-4F7E-94E9-00557139C2D7}" destId="{3B2FD07C-953D-46E6-B929-C9FD8D852833}" srcOrd="0" destOrd="0" presId="urn:microsoft.com/office/officeart/2008/layout/CircularPictureCallout"/>
    <dgm:cxn modelId="{A5898992-8D19-48A0-B5C7-A698BC9911D3}" type="presParOf" srcId="{7F3558AB-D1BA-4C9E-A6B7-EB2A0F1697B0}" destId="{E4BD4D1B-E056-4FEF-8F7E-38D67B9E30A6}" srcOrd="3" destOrd="0" presId="urn:microsoft.com/office/officeart/2008/layout/CircularPictureCallout"/>
    <dgm:cxn modelId="{A74356F7-4153-4386-9E79-684F70682B21}" type="presParOf" srcId="{7F3558AB-D1BA-4C9E-A6B7-EB2A0F1697B0}" destId="{422D8A9D-9D12-4EDF-BDA0-F6BBECE0C232}" srcOrd="4" destOrd="0" presId="urn:microsoft.com/office/officeart/2008/layout/CircularPictureCallout"/>
    <dgm:cxn modelId="{6F1C7D73-69E4-4CD8-AC4C-00AA8E2E8A52}" type="presParOf" srcId="{422D8A9D-9D12-4EDF-BDA0-F6BBECE0C232}" destId="{F0601748-5D9E-4EC9-9E52-0E2E77AD2277}" srcOrd="0" destOrd="0" presId="urn:microsoft.com/office/officeart/2008/layout/CircularPictureCallout"/>
    <dgm:cxn modelId="{D154390C-29A2-450F-8DD2-C31834DFF12C}" type="presParOf" srcId="{7F3558AB-D1BA-4C9E-A6B7-EB2A0F1697B0}" destId="{7CC4E18F-F74D-4CF0-A4AC-5C56D2186F21}" srcOrd="5" destOrd="0" presId="urn:microsoft.com/office/officeart/2008/layout/CircularPictureCallout"/>
    <dgm:cxn modelId="{C7F70929-1D1E-406B-9754-0CAC04CB7668}" type="presParOf" srcId="{7CC4E18F-F74D-4CF0-A4AC-5C56D2186F21}" destId="{C14502A8-D76B-4750-8A18-EA82E052CD6A}" srcOrd="0" destOrd="0" presId="urn:microsoft.com/office/officeart/2008/layout/CircularPictureCallout"/>
    <dgm:cxn modelId="{E509E6AA-24C0-459D-B98E-8929441D6242}" type="presParOf" srcId="{7F3558AB-D1BA-4C9E-A6B7-EB2A0F1697B0}" destId="{649B3430-DE27-4EA7-8C84-ABFE3F5019C0}" srcOrd="6" destOrd="0" presId="urn:microsoft.com/office/officeart/2008/layout/CircularPictureCallout"/>
    <dgm:cxn modelId="{BC6B7B82-7469-4CAA-83AC-3E9AE46FED2F}" type="presParOf" srcId="{7F3558AB-D1BA-4C9E-A6B7-EB2A0F1697B0}" destId="{E0605CF1-D5DE-4EA5-9CAE-CDECC73BB50C}" srcOrd="7" destOrd="0" presId="urn:microsoft.com/office/officeart/2008/layout/CircularPictureCallout"/>
    <dgm:cxn modelId="{B12CE3C5-AD5F-478C-9320-79A7ECAD5F90}" type="presParOf" srcId="{E0605CF1-D5DE-4EA5-9CAE-CDECC73BB50C}" destId="{E1762F58-12AB-4481-BE81-84406574497E}" srcOrd="0" destOrd="0" presId="urn:microsoft.com/office/officeart/2008/layout/CircularPictureCallout"/>
    <dgm:cxn modelId="{B7F6BFB0-BC9A-4FA6-AC45-6460522A700F}" type="presParOf" srcId="{7F3558AB-D1BA-4C9E-A6B7-EB2A0F1697B0}" destId="{063FB5A5-415F-4D20-91E8-13F466BE394D}" srcOrd="8" destOrd="0" presId="urn:microsoft.com/office/officeart/2008/layout/CircularPictureCallout"/>
    <dgm:cxn modelId="{331E6590-245B-4B88-AD3B-7D61D19D7A5F}" type="presParOf" srcId="{063FB5A5-415F-4D20-91E8-13F466BE394D}" destId="{64575B72-5F9D-48BB-AB3C-132C19C8E830}" srcOrd="0" destOrd="0" presId="urn:microsoft.com/office/officeart/2008/layout/CircularPictureCallout"/>
    <dgm:cxn modelId="{81403969-01F8-41CE-AA3A-298D8FF43F57}" type="presParOf" srcId="{7F3558AB-D1BA-4C9E-A6B7-EB2A0F1697B0}" destId="{A5397045-3F64-4AD3-BA8A-366D6CCC412C}" srcOrd="9" destOrd="0" presId="urn:microsoft.com/office/officeart/2008/layout/CircularPictureCallout"/>
    <dgm:cxn modelId="{83491953-A139-4964-878C-7780C9426615}" type="presParOf" srcId="{7F3558AB-D1BA-4C9E-A6B7-EB2A0F1697B0}" destId="{028AD442-1F5F-469C-8526-0FBA11FBA4D5}" srcOrd="10" destOrd="0" presId="urn:microsoft.com/office/officeart/2008/layout/CircularPictureCallout"/>
    <dgm:cxn modelId="{2A2AD532-2DAF-485D-A1AC-CC7BA9F1F94D}" type="presParOf" srcId="{028AD442-1F5F-469C-8526-0FBA11FBA4D5}" destId="{2C37FAD5-9C65-46E2-9350-38C03D2C5A06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8227209-4405-42B4-81B1-260DCCE0C107}" type="doc">
      <dgm:prSet loTypeId="urn:microsoft.com/office/officeart/2009/3/layout/FramedTextPicture" loCatId="picture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n-IN"/>
        </a:p>
      </dgm:t>
    </dgm:pt>
    <dgm:pt modelId="{C5923398-2832-4BCE-A41C-80F347396006}">
      <dgm:prSet phldrT="[Text]"/>
      <dgm:spPr/>
      <dgm:t>
        <a:bodyPr/>
        <a:lstStyle/>
        <a:p>
          <a:r>
            <a:rPr lang="en-US" b="0" i="0" dirty="0"/>
            <a:t>This technology stack allows for fast and efficient development of our web application, with a focus on scalability, flexibility, and ease of maintenance.</a:t>
          </a:r>
          <a:endParaRPr lang="en-IN" dirty="0"/>
        </a:p>
      </dgm:t>
    </dgm:pt>
    <dgm:pt modelId="{E7DA299F-DDA9-40AF-94C4-6C1F930ED9F6}" type="parTrans" cxnId="{252D8FB8-1F83-4B82-9D22-B38E868605C1}">
      <dgm:prSet/>
      <dgm:spPr/>
      <dgm:t>
        <a:bodyPr/>
        <a:lstStyle/>
        <a:p>
          <a:endParaRPr lang="en-IN"/>
        </a:p>
      </dgm:t>
    </dgm:pt>
    <dgm:pt modelId="{F724AFF8-BAE3-418A-ADE3-68F3A51E4CA8}" type="sibTrans" cxnId="{252D8FB8-1F83-4B82-9D22-B38E868605C1}">
      <dgm:prSet/>
      <dgm:spPr/>
      <dgm:t>
        <a:bodyPr/>
        <a:lstStyle/>
        <a:p>
          <a:endParaRPr lang="en-IN"/>
        </a:p>
      </dgm:t>
    </dgm:pt>
    <dgm:pt modelId="{E8FEFD0E-64BA-4350-BA18-9585779FC565}" type="pres">
      <dgm:prSet presAssocID="{58227209-4405-42B4-81B1-260DCCE0C107}" presName="Name0" presStyleCnt="0">
        <dgm:presLayoutVars>
          <dgm:chMax/>
          <dgm:chPref/>
          <dgm:dir/>
        </dgm:presLayoutVars>
      </dgm:prSet>
      <dgm:spPr/>
    </dgm:pt>
    <dgm:pt modelId="{71B03D58-B816-43C4-B362-E40BBC82D6DF}" type="pres">
      <dgm:prSet presAssocID="{C5923398-2832-4BCE-A41C-80F347396006}" presName="composite" presStyleCnt="0">
        <dgm:presLayoutVars>
          <dgm:chMax/>
          <dgm:chPref/>
        </dgm:presLayoutVars>
      </dgm:prSet>
      <dgm:spPr/>
    </dgm:pt>
    <dgm:pt modelId="{FBA23117-8B52-4936-87F8-1E16913680DF}" type="pres">
      <dgm:prSet presAssocID="{C5923398-2832-4BCE-A41C-80F347396006}" presName="Image" presStyleLbl="bgImgPlace1" presStyleIdx="0" presStyleCnt="1" custScaleX="198481" custLinFactNeighborX="-4017" custLinFactNeighborY="-32904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97" t="-624" r="-3421" b="-3646"/>
          </a:stretch>
        </a:blipFill>
      </dgm:spPr>
    </dgm:pt>
    <dgm:pt modelId="{20001F8B-75A2-4D51-A557-8D0B0D155459}" type="pres">
      <dgm:prSet presAssocID="{C5923398-2832-4BCE-A41C-80F347396006}" presName="ParentText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9D49404F-8FE9-4DFD-9D00-336ECAC26E3F}" type="pres">
      <dgm:prSet presAssocID="{C5923398-2832-4BCE-A41C-80F347396006}" presName="tlFrame" presStyleLbl="node1" presStyleIdx="0" presStyleCnt="4"/>
      <dgm:spPr/>
    </dgm:pt>
    <dgm:pt modelId="{9A45BCDA-BDCF-4D0A-A125-0A250DD86FFD}" type="pres">
      <dgm:prSet presAssocID="{C5923398-2832-4BCE-A41C-80F347396006}" presName="trFrame" presStyleLbl="node1" presStyleIdx="1" presStyleCnt="4"/>
      <dgm:spPr/>
    </dgm:pt>
    <dgm:pt modelId="{FC40CD19-22AD-4CCF-A34C-7A8078A031AC}" type="pres">
      <dgm:prSet presAssocID="{C5923398-2832-4BCE-A41C-80F347396006}" presName="blFrame" presStyleLbl="node1" presStyleIdx="2" presStyleCnt="4"/>
      <dgm:spPr/>
    </dgm:pt>
    <dgm:pt modelId="{B058F3DB-F68D-49FB-A438-D229BEED386F}" type="pres">
      <dgm:prSet presAssocID="{C5923398-2832-4BCE-A41C-80F347396006}" presName="brFrame" presStyleLbl="node1" presStyleIdx="3" presStyleCnt="4"/>
      <dgm:spPr/>
    </dgm:pt>
  </dgm:ptLst>
  <dgm:cxnLst>
    <dgm:cxn modelId="{03AA8F43-E916-469D-ADA9-FD120F889371}" type="presOf" srcId="{58227209-4405-42B4-81B1-260DCCE0C107}" destId="{E8FEFD0E-64BA-4350-BA18-9585779FC565}" srcOrd="0" destOrd="0" presId="urn:microsoft.com/office/officeart/2009/3/layout/FramedTextPicture"/>
    <dgm:cxn modelId="{4CBB846C-5076-4989-B376-0A136B71FE3A}" type="presOf" srcId="{C5923398-2832-4BCE-A41C-80F347396006}" destId="{20001F8B-75A2-4D51-A557-8D0B0D155459}" srcOrd="0" destOrd="0" presId="urn:microsoft.com/office/officeart/2009/3/layout/FramedTextPicture"/>
    <dgm:cxn modelId="{252D8FB8-1F83-4B82-9D22-B38E868605C1}" srcId="{58227209-4405-42B4-81B1-260DCCE0C107}" destId="{C5923398-2832-4BCE-A41C-80F347396006}" srcOrd="0" destOrd="0" parTransId="{E7DA299F-DDA9-40AF-94C4-6C1F930ED9F6}" sibTransId="{F724AFF8-BAE3-418A-ADE3-68F3A51E4CA8}"/>
    <dgm:cxn modelId="{250D799C-4C00-4714-B69A-EA4DED89889E}" type="presParOf" srcId="{E8FEFD0E-64BA-4350-BA18-9585779FC565}" destId="{71B03D58-B816-43C4-B362-E40BBC82D6DF}" srcOrd="0" destOrd="0" presId="urn:microsoft.com/office/officeart/2009/3/layout/FramedTextPicture"/>
    <dgm:cxn modelId="{F6971210-B88D-4964-A327-688466920B4E}" type="presParOf" srcId="{71B03D58-B816-43C4-B362-E40BBC82D6DF}" destId="{FBA23117-8B52-4936-87F8-1E16913680DF}" srcOrd="0" destOrd="0" presId="urn:microsoft.com/office/officeart/2009/3/layout/FramedTextPicture"/>
    <dgm:cxn modelId="{672026A9-EE93-420D-A6FE-F42E4ECE295C}" type="presParOf" srcId="{71B03D58-B816-43C4-B362-E40BBC82D6DF}" destId="{20001F8B-75A2-4D51-A557-8D0B0D155459}" srcOrd="1" destOrd="0" presId="urn:microsoft.com/office/officeart/2009/3/layout/FramedTextPicture"/>
    <dgm:cxn modelId="{246C69A6-C084-4BC9-8C3C-B319D15A620C}" type="presParOf" srcId="{71B03D58-B816-43C4-B362-E40BBC82D6DF}" destId="{9D49404F-8FE9-4DFD-9D00-336ECAC26E3F}" srcOrd="2" destOrd="0" presId="urn:microsoft.com/office/officeart/2009/3/layout/FramedTextPicture"/>
    <dgm:cxn modelId="{69367EE5-D8F7-4955-BB14-6FBAC490168E}" type="presParOf" srcId="{71B03D58-B816-43C4-B362-E40BBC82D6DF}" destId="{9A45BCDA-BDCF-4D0A-A125-0A250DD86FFD}" srcOrd="3" destOrd="0" presId="urn:microsoft.com/office/officeart/2009/3/layout/FramedTextPicture"/>
    <dgm:cxn modelId="{535432BF-4588-406A-A1ED-58C8DB14B5A2}" type="presParOf" srcId="{71B03D58-B816-43C4-B362-E40BBC82D6DF}" destId="{FC40CD19-22AD-4CCF-A34C-7A8078A031AC}" srcOrd="4" destOrd="0" presId="urn:microsoft.com/office/officeart/2009/3/layout/FramedTextPicture"/>
    <dgm:cxn modelId="{A8748CFA-3589-4D7A-8F33-A977477805B5}" type="presParOf" srcId="{71B03D58-B816-43C4-B362-E40BBC82D6DF}" destId="{B058F3DB-F68D-49FB-A438-D229BEED386F}" srcOrd="5" destOrd="0" presId="urn:microsoft.com/office/officeart/2009/3/layout/FramedTextPicture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E2FE672-E783-40D8-925D-4163C26B3FD1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BE1CFF19-A76C-466E-B998-EB17EAED0184}">
      <dgm:prSet phldrT="[Text]"/>
      <dgm:spPr/>
      <dgm:t>
        <a:bodyPr/>
        <a:lstStyle/>
        <a:p>
          <a:r>
            <a:rPr lang="en-IN" dirty="0"/>
            <a:t>IRCTC</a:t>
          </a:r>
        </a:p>
      </dgm:t>
    </dgm:pt>
    <dgm:pt modelId="{54ECEF14-F230-45F8-8069-4CB105BBE148}" type="parTrans" cxnId="{C559FCA1-B0F2-426C-9D30-C3263EE8A1BE}">
      <dgm:prSet/>
      <dgm:spPr/>
      <dgm:t>
        <a:bodyPr/>
        <a:lstStyle/>
        <a:p>
          <a:endParaRPr lang="en-IN"/>
        </a:p>
      </dgm:t>
    </dgm:pt>
    <dgm:pt modelId="{285C9126-AD86-47CF-98D7-C83523ECEF25}" type="sibTrans" cxnId="{C559FCA1-B0F2-426C-9D30-C3263EE8A1BE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209" t="3464" r="-19281" b="13114"/>
          </a:stretch>
        </a:blipFill>
      </dgm:spPr>
      <dgm:t>
        <a:bodyPr/>
        <a:lstStyle/>
        <a:p>
          <a:endParaRPr lang="en-IN"/>
        </a:p>
      </dgm:t>
    </dgm:pt>
    <dgm:pt modelId="{89079948-5B40-4578-839C-2AB13EC6E205}">
      <dgm:prSet phldrT="[Text]"/>
      <dgm:spPr/>
      <dgm:t>
        <a:bodyPr/>
        <a:lstStyle/>
        <a:p>
          <a:r>
            <a:rPr lang="en-IN" dirty="0"/>
            <a:t>Railway Station</a:t>
          </a:r>
        </a:p>
      </dgm:t>
    </dgm:pt>
    <dgm:pt modelId="{84D50BB5-5E5A-4354-B751-ED089C42F0FD}" type="parTrans" cxnId="{551FDED3-D47D-4CEF-94CE-B33469D9F30B}">
      <dgm:prSet/>
      <dgm:spPr/>
      <dgm:t>
        <a:bodyPr/>
        <a:lstStyle/>
        <a:p>
          <a:endParaRPr lang="en-IN"/>
        </a:p>
      </dgm:t>
    </dgm:pt>
    <dgm:pt modelId="{BB56AD1A-FF11-4891-A235-51B9CD0A4BB9}" type="sibTrans" cxnId="{551FDED3-D47D-4CEF-94CE-B33469D9F30B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802" t="15068" r="-37066" b="19568"/>
          </a:stretch>
        </a:blipFill>
      </dgm:spPr>
      <dgm:t>
        <a:bodyPr/>
        <a:lstStyle/>
        <a:p>
          <a:endParaRPr lang="en-IN"/>
        </a:p>
      </dgm:t>
    </dgm:pt>
    <dgm:pt modelId="{D3382DD3-5542-4E86-BA50-0563728ABB52}" type="pres">
      <dgm:prSet presAssocID="{0E2FE672-E783-40D8-925D-4163C26B3FD1}" presName="Name0" presStyleCnt="0">
        <dgm:presLayoutVars>
          <dgm:chMax val="7"/>
          <dgm:chPref val="7"/>
          <dgm:dir/>
        </dgm:presLayoutVars>
      </dgm:prSet>
      <dgm:spPr/>
    </dgm:pt>
    <dgm:pt modelId="{0B30D9E2-0BD7-47A8-AE19-704D05B1162A}" type="pres">
      <dgm:prSet presAssocID="{0E2FE672-E783-40D8-925D-4163C26B3FD1}" presName="dot1" presStyleLbl="alignNode1" presStyleIdx="0" presStyleCnt="10"/>
      <dgm:spPr/>
    </dgm:pt>
    <dgm:pt modelId="{6EE518C1-A484-4D44-81A6-C6F7D031E1FD}" type="pres">
      <dgm:prSet presAssocID="{0E2FE672-E783-40D8-925D-4163C26B3FD1}" presName="dot2" presStyleLbl="alignNode1" presStyleIdx="1" presStyleCnt="10"/>
      <dgm:spPr/>
    </dgm:pt>
    <dgm:pt modelId="{A83C0E35-E22C-41CC-898C-F75CC20051F4}" type="pres">
      <dgm:prSet presAssocID="{0E2FE672-E783-40D8-925D-4163C26B3FD1}" presName="dot3" presStyleLbl="alignNode1" presStyleIdx="2" presStyleCnt="10"/>
      <dgm:spPr/>
    </dgm:pt>
    <dgm:pt modelId="{7963F8E7-475C-4A2C-9503-13572A1DC160}" type="pres">
      <dgm:prSet presAssocID="{0E2FE672-E783-40D8-925D-4163C26B3FD1}" presName="dotArrow1" presStyleLbl="alignNode1" presStyleIdx="3" presStyleCnt="10"/>
      <dgm:spPr/>
    </dgm:pt>
    <dgm:pt modelId="{19233386-7CEA-45FC-902E-7325074B8548}" type="pres">
      <dgm:prSet presAssocID="{0E2FE672-E783-40D8-925D-4163C26B3FD1}" presName="dotArrow2" presStyleLbl="alignNode1" presStyleIdx="4" presStyleCnt="10"/>
      <dgm:spPr/>
    </dgm:pt>
    <dgm:pt modelId="{25271B35-13FF-418C-98EA-24B78B568B0E}" type="pres">
      <dgm:prSet presAssocID="{0E2FE672-E783-40D8-925D-4163C26B3FD1}" presName="dotArrow3" presStyleLbl="alignNode1" presStyleIdx="5" presStyleCnt="10"/>
      <dgm:spPr/>
    </dgm:pt>
    <dgm:pt modelId="{B15B5366-8F27-4696-99BC-6808162C7F00}" type="pres">
      <dgm:prSet presAssocID="{0E2FE672-E783-40D8-925D-4163C26B3FD1}" presName="dotArrow4" presStyleLbl="alignNode1" presStyleIdx="6" presStyleCnt="10"/>
      <dgm:spPr/>
    </dgm:pt>
    <dgm:pt modelId="{BF7456DF-4037-4BF9-93DD-2F71A5FA98C8}" type="pres">
      <dgm:prSet presAssocID="{0E2FE672-E783-40D8-925D-4163C26B3FD1}" presName="dotArrow5" presStyleLbl="alignNode1" presStyleIdx="7" presStyleCnt="10"/>
      <dgm:spPr/>
    </dgm:pt>
    <dgm:pt modelId="{3919002E-72BF-4B34-B5C9-1AFE4B743E56}" type="pres">
      <dgm:prSet presAssocID="{0E2FE672-E783-40D8-925D-4163C26B3FD1}" presName="dotArrow6" presStyleLbl="alignNode1" presStyleIdx="8" presStyleCnt="10"/>
      <dgm:spPr/>
    </dgm:pt>
    <dgm:pt modelId="{5F2AE308-82E9-449F-9AC4-0346D8F89E90}" type="pres">
      <dgm:prSet presAssocID="{0E2FE672-E783-40D8-925D-4163C26B3FD1}" presName="dotArrow7" presStyleLbl="alignNode1" presStyleIdx="9" presStyleCnt="10"/>
      <dgm:spPr/>
    </dgm:pt>
    <dgm:pt modelId="{21385DBE-3C11-4F13-A9EE-0AECCDE0546E}" type="pres">
      <dgm:prSet presAssocID="{BE1CFF19-A76C-466E-B998-EB17EAED0184}" presName="parTx1" presStyleLbl="node1" presStyleIdx="0" presStyleCnt="2"/>
      <dgm:spPr/>
    </dgm:pt>
    <dgm:pt modelId="{1E266CBA-F0CA-4B66-A54E-BACA59A17BF0}" type="pres">
      <dgm:prSet presAssocID="{285C9126-AD86-47CF-98D7-C83523ECEF25}" presName="picture1" presStyleCnt="0"/>
      <dgm:spPr/>
    </dgm:pt>
    <dgm:pt modelId="{1ACDB6B0-9F6E-4FFA-9BD8-5F08C0B0A727}" type="pres">
      <dgm:prSet presAssocID="{285C9126-AD86-47CF-98D7-C83523ECEF25}" presName="imageRepeatNode" presStyleLbl="fgImgPlace1" presStyleIdx="0" presStyleCnt="2"/>
      <dgm:spPr/>
    </dgm:pt>
    <dgm:pt modelId="{5C4B05F8-A459-4B51-A82F-785572129719}" type="pres">
      <dgm:prSet presAssocID="{89079948-5B40-4578-839C-2AB13EC6E205}" presName="parTx2" presStyleLbl="node1" presStyleIdx="1" presStyleCnt="2"/>
      <dgm:spPr/>
    </dgm:pt>
    <dgm:pt modelId="{B0F61548-1375-4287-9080-6F23B00D6DB5}" type="pres">
      <dgm:prSet presAssocID="{BB56AD1A-FF11-4891-A235-51B9CD0A4BB9}" presName="picture2" presStyleCnt="0"/>
      <dgm:spPr/>
    </dgm:pt>
    <dgm:pt modelId="{4C6DB9F2-D333-483D-AA59-0FCE0A89DC9B}" type="pres">
      <dgm:prSet presAssocID="{BB56AD1A-FF11-4891-A235-51B9CD0A4BB9}" presName="imageRepeatNode" presStyleLbl="fgImgPlace1" presStyleIdx="1" presStyleCnt="2"/>
      <dgm:spPr/>
    </dgm:pt>
  </dgm:ptLst>
  <dgm:cxnLst>
    <dgm:cxn modelId="{25D17708-AF76-4E24-A6ED-E49589750730}" type="presOf" srcId="{89079948-5B40-4578-839C-2AB13EC6E205}" destId="{5C4B05F8-A459-4B51-A82F-785572129719}" srcOrd="0" destOrd="0" presId="urn:microsoft.com/office/officeart/2008/layout/AscendingPictureAccentProcess"/>
    <dgm:cxn modelId="{B560CC21-59EA-49B1-ACDC-D47A2B841BAA}" type="presOf" srcId="{BE1CFF19-A76C-466E-B998-EB17EAED0184}" destId="{21385DBE-3C11-4F13-A9EE-0AECCDE0546E}" srcOrd="0" destOrd="0" presId="urn:microsoft.com/office/officeart/2008/layout/AscendingPictureAccentProcess"/>
    <dgm:cxn modelId="{5037944C-CAA0-4BCA-BD7B-13BD3D1598F3}" type="presOf" srcId="{BB56AD1A-FF11-4891-A235-51B9CD0A4BB9}" destId="{4C6DB9F2-D333-483D-AA59-0FCE0A89DC9B}" srcOrd="0" destOrd="0" presId="urn:microsoft.com/office/officeart/2008/layout/AscendingPictureAccentProcess"/>
    <dgm:cxn modelId="{C559FCA1-B0F2-426C-9D30-C3263EE8A1BE}" srcId="{0E2FE672-E783-40D8-925D-4163C26B3FD1}" destId="{BE1CFF19-A76C-466E-B998-EB17EAED0184}" srcOrd="0" destOrd="0" parTransId="{54ECEF14-F230-45F8-8069-4CB105BBE148}" sibTransId="{285C9126-AD86-47CF-98D7-C83523ECEF25}"/>
    <dgm:cxn modelId="{551FDED3-D47D-4CEF-94CE-B33469D9F30B}" srcId="{0E2FE672-E783-40D8-925D-4163C26B3FD1}" destId="{89079948-5B40-4578-839C-2AB13EC6E205}" srcOrd="1" destOrd="0" parTransId="{84D50BB5-5E5A-4354-B751-ED089C42F0FD}" sibTransId="{BB56AD1A-FF11-4891-A235-51B9CD0A4BB9}"/>
    <dgm:cxn modelId="{0610CEFA-AF6C-436B-912B-F7C673E4CA82}" type="presOf" srcId="{285C9126-AD86-47CF-98D7-C83523ECEF25}" destId="{1ACDB6B0-9F6E-4FFA-9BD8-5F08C0B0A727}" srcOrd="0" destOrd="0" presId="urn:microsoft.com/office/officeart/2008/layout/AscendingPictureAccentProcess"/>
    <dgm:cxn modelId="{869E88FF-84CC-49B1-B353-423488E7D763}" type="presOf" srcId="{0E2FE672-E783-40D8-925D-4163C26B3FD1}" destId="{D3382DD3-5542-4E86-BA50-0563728ABB52}" srcOrd="0" destOrd="0" presId="urn:microsoft.com/office/officeart/2008/layout/AscendingPictureAccentProcess"/>
    <dgm:cxn modelId="{A7CD3BDF-924D-4A28-9EA9-1E1C037CC058}" type="presParOf" srcId="{D3382DD3-5542-4E86-BA50-0563728ABB52}" destId="{0B30D9E2-0BD7-47A8-AE19-704D05B1162A}" srcOrd="0" destOrd="0" presId="urn:microsoft.com/office/officeart/2008/layout/AscendingPictureAccentProcess"/>
    <dgm:cxn modelId="{590BB6A8-B848-41C5-B587-88F276AA458C}" type="presParOf" srcId="{D3382DD3-5542-4E86-BA50-0563728ABB52}" destId="{6EE518C1-A484-4D44-81A6-C6F7D031E1FD}" srcOrd="1" destOrd="0" presId="urn:microsoft.com/office/officeart/2008/layout/AscendingPictureAccentProcess"/>
    <dgm:cxn modelId="{3B4625EE-5BC0-4ECB-866C-E3A86F913612}" type="presParOf" srcId="{D3382DD3-5542-4E86-BA50-0563728ABB52}" destId="{A83C0E35-E22C-41CC-898C-F75CC20051F4}" srcOrd="2" destOrd="0" presId="urn:microsoft.com/office/officeart/2008/layout/AscendingPictureAccentProcess"/>
    <dgm:cxn modelId="{FBE626DC-982C-4D8A-BE83-984C578841D1}" type="presParOf" srcId="{D3382DD3-5542-4E86-BA50-0563728ABB52}" destId="{7963F8E7-475C-4A2C-9503-13572A1DC160}" srcOrd="3" destOrd="0" presId="urn:microsoft.com/office/officeart/2008/layout/AscendingPictureAccentProcess"/>
    <dgm:cxn modelId="{D5603007-5E54-42A0-B659-C39ECD2BA83E}" type="presParOf" srcId="{D3382DD3-5542-4E86-BA50-0563728ABB52}" destId="{19233386-7CEA-45FC-902E-7325074B8548}" srcOrd="4" destOrd="0" presId="urn:microsoft.com/office/officeart/2008/layout/AscendingPictureAccentProcess"/>
    <dgm:cxn modelId="{03C61798-1F8F-4B2D-BD7F-DC1DBAA59C09}" type="presParOf" srcId="{D3382DD3-5542-4E86-BA50-0563728ABB52}" destId="{25271B35-13FF-418C-98EA-24B78B568B0E}" srcOrd="5" destOrd="0" presId="urn:microsoft.com/office/officeart/2008/layout/AscendingPictureAccentProcess"/>
    <dgm:cxn modelId="{568B6C50-F50F-4E08-A8BF-058F8B723A25}" type="presParOf" srcId="{D3382DD3-5542-4E86-BA50-0563728ABB52}" destId="{B15B5366-8F27-4696-99BC-6808162C7F00}" srcOrd="6" destOrd="0" presId="urn:microsoft.com/office/officeart/2008/layout/AscendingPictureAccentProcess"/>
    <dgm:cxn modelId="{E63FC7D0-EFA5-4294-AEDC-50ACC17B9DA1}" type="presParOf" srcId="{D3382DD3-5542-4E86-BA50-0563728ABB52}" destId="{BF7456DF-4037-4BF9-93DD-2F71A5FA98C8}" srcOrd="7" destOrd="0" presId="urn:microsoft.com/office/officeart/2008/layout/AscendingPictureAccentProcess"/>
    <dgm:cxn modelId="{4AF8E591-6703-4249-81EF-4CCA878E9B8F}" type="presParOf" srcId="{D3382DD3-5542-4E86-BA50-0563728ABB52}" destId="{3919002E-72BF-4B34-B5C9-1AFE4B743E56}" srcOrd="8" destOrd="0" presId="urn:microsoft.com/office/officeart/2008/layout/AscendingPictureAccentProcess"/>
    <dgm:cxn modelId="{768C4E8F-1B81-4527-82C5-1D82B7696892}" type="presParOf" srcId="{D3382DD3-5542-4E86-BA50-0563728ABB52}" destId="{5F2AE308-82E9-449F-9AC4-0346D8F89E90}" srcOrd="9" destOrd="0" presId="urn:microsoft.com/office/officeart/2008/layout/AscendingPictureAccentProcess"/>
    <dgm:cxn modelId="{E4D74DE6-67B2-440B-BD3E-9CF5DEC0C3BE}" type="presParOf" srcId="{D3382DD3-5542-4E86-BA50-0563728ABB52}" destId="{21385DBE-3C11-4F13-A9EE-0AECCDE0546E}" srcOrd="10" destOrd="0" presId="urn:microsoft.com/office/officeart/2008/layout/AscendingPictureAccentProcess"/>
    <dgm:cxn modelId="{E2EFCA9E-4229-41BE-A3D0-D902184121A5}" type="presParOf" srcId="{D3382DD3-5542-4E86-BA50-0563728ABB52}" destId="{1E266CBA-F0CA-4B66-A54E-BACA59A17BF0}" srcOrd="11" destOrd="0" presId="urn:microsoft.com/office/officeart/2008/layout/AscendingPictureAccentProcess"/>
    <dgm:cxn modelId="{3C458B28-831A-4267-BA00-713DFAE387FE}" type="presParOf" srcId="{1E266CBA-F0CA-4B66-A54E-BACA59A17BF0}" destId="{1ACDB6B0-9F6E-4FFA-9BD8-5F08C0B0A727}" srcOrd="0" destOrd="0" presId="urn:microsoft.com/office/officeart/2008/layout/AscendingPictureAccentProcess"/>
    <dgm:cxn modelId="{B1C8D850-860F-4B0B-A41D-AF6CB24A1F31}" type="presParOf" srcId="{D3382DD3-5542-4E86-BA50-0563728ABB52}" destId="{5C4B05F8-A459-4B51-A82F-785572129719}" srcOrd="12" destOrd="0" presId="urn:microsoft.com/office/officeart/2008/layout/AscendingPictureAccentProcess"/>
    <dgm:cxn modelId="{5269EEA8-7AEA-45DE-83DD-4434ABE97E7A}" type="presParOf" srcId="{D3382DD3-5542-4E86-BA50-0563728ABB52}" destId="{B0F61548-1375-4287-9080-6F23B00D6DB5}" srcOrd="13" destOrd="0" presId="urn:microsoft.com/office/officeart/2008/layout/AscendingPictureAccentProcess"/>
    <dgm:cxn modelId="{43AA43F6-EF3C-4795-AFBB-E4EB574C9F28}" type="presParOf" srcId="{B0F61548-1375-4287-9080-6F23B00D6DB5}" destId="{4C6DB9F2-D333-483D-AA59-0FCE0A89DC9B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2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88D4AD-0543-45A2-BD92-515E96CAFD41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6B2290A-C355-4FE6-AD9A-34DC95677015}">
      <dgm:prSet/>
      <dgm:spPr/>
      <dgm:t>
        <a:bodyPr/>
        <a:lstStyle/>
        <a:p>
          <a:endParaRPr lang="en-IN"/>
        </a:p>
      </dgm:t>
    </dgm:pt>
    <dgm:pt modelId="{70B84FB0-159A-40E8-AE2F-06151523332D}" type="parTrans" cxnId="{2BD126D2-110F-4FBD-A2B5-B929BAE95887}">
      <dgm:prSet/>
      <dgm:spPr/>
      <dgm:t>
        <a:bodyPr/>
        <a:lstStyle/>
        <a:p>
          <a:endParaRPr lang="en-IN"/>
        </a:p>
      </dgm:t>
    </dgm:pt>
    <dgm:pt modelId="{54730D04-2E05-4A60-9F86-D8A38CC43CD2}" type="sibTrans" cxnId="{2BD126D2-110F-4FBD-A2B5-B929BAE95887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100" t="16649" r="12202" b="16653"/>
          </a:stretch>
        </a:blipFill>
      </dgm:spPr>
      <dgm:t>
        <a:bodyPr/>
        <a:lstStyle/>
        <a:p>
          <a:endParaRPr lang="en-IN"/>
        </a:p>
      </dgm:t>
    </dgm:pt>
    <dgm:pt modelId="{730E8CAA-D87E-4185-A014-9E3486390753}">
      <dgm:prSet phldrT="[Text]"/>
      <dgm:spPr/>
      <dgm:t>
        <a:bodyPr/>
        <a:lstStyle/>
        <a:p>
          <a:endParaRPr lang="en-IN" dirty="0"/>
        </a:p>
        <a:p>
          <a:endParaRPr lang="en-IN" dirty="0"/>
        </a:p>
      </dgm:t>
    </dgm:pt>
    <dgm:pt modelId="{9F35ED3B-07AA-4646-9132-3B5A1B2FC5ED}" type="parTrans" cxnId="{2521D2EE-2891-4AC3-9A8F-C6EEF6C3C137}">
      <dgm:prSet/>
      <dgm:spPr/>
      <dgm:t>
        <a:bodyPr/>
        <a:lstStyle/>
        <a:p>
          <a:endParaRPr lang="en-IN"/>
        </a:p>
      </dgm:t>
    </dgm:pt>
    <dgm:pt modelId="{86C0BDB2-766D-4CF2-B5A0-34658CC18ACF}" type="sibTrans" cxnId="{2521D2EE-2891-4AC3-9A8F-C6EEF6C3C137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0009" t="15297" r="21249" b="24788"/>
          </a:stretch>
        </a:blipFill>
      </dgm:spPr>
      <dgm:t>
        <a:bodyPr/>
        <a:lstStyle/>
        <a:p>
          <a:endParaRPr lang="en-IN"/>
        </a:p>
      </dgm:t>
    </dgm:pt>
    <dgm:pt modelId="{94423C71-5888-408E-BDBC-ECFF28CF0DF6}">
      <dgm:prSet phldrT="[Text]"/>
      <dgm:spPr/>
      <dgm:t>
        <a:bodyPr/>
        <a:lstStyle/>
        <a:p>
          <a:endParaRPr lang="en-IN" dirty="0"/>
        </a:p>
        <a:p>
          <a:endParaRPr lang="en-IN" dirty="0"/>
        </a:p>
        <a:p>
          <a:endParaRPr lang="en-IN" dirty="0"/>
        </a:p>
      </dgm:t>
    </dgm:pt>
    <dgm:pt modelId="{A9436D3E-6B2E-4AE8-B07D-3C600DEBF634}" type="sibTrans" cxnId="{6DC99F19-CF30-4715-B431-67812F0C850B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838" t="12838" r="18209" b="18209"/>
          </a:stretch>
        </a:blipFill>
      </dgm:spPr>
      <dgm:t>
        <a:bodyPr/>
        <a:lstStyle/>
        <a:p>
          <a:endParaRPr lang="en-IN"/>
        </a:p>
      </dgm:t>
    </dgm:pt>
    <dgm:pt modelId="{0DF93E8E-FC00-4D59-93ED-CACA8418896C}" type="parTrans" cxnId="{6DC99F19-CF30-4715-B431-67812F0C850B}">
      <dgm:prSet/>
      <dgm:spPr/>
      <dgm:t>
        <a:bodyPr/>
        <a:lstStyle/>
        <a:p>
          <a:endParaRPr lang="en-IN"/>
        </a:p>
      </dgm:t>
    </dgm:pt>
    <dgm:pt modelId="{69492DD9-863E-49DE-8D2B-21085705606F}">
      <dgm:prSet phldrT="[Text]"/>
      <dgm:spPr/>
      <dgm:t>
        <a:bodyPr/>
        <a:lstStyle/>
        <a:p>
          <a:endParaRPr lang="en-IN" dirty="0"/>
        </a:p>
        <a:p>
          <a:endParaRPr lang="en-IN" dirty="0"/>
        </a:p>
      </dgm:t>
    </dgm:pt>
    <dgm:pt modelId="{5C9C7D1D-538F-4A9D-A87C-AB93B0D436CE}" type="sibTrans" cxnId="{D748BEF0-46B6-41B6-AA64-F638F205A643}">
      <dgm:prSet/>
      <dgm:spPr>
        <a:blipFill dpi="0" rotWithShape="1">
          <a:blip xmlns:r="http://schemas.openxmlformats.org/officeDocument/2006/relationships" r:embed="rId4"/>
          <a:srcRect/>
          <a:stretch>
            <a:fillRect l="5183" t="25672" r="5045" b="29888"/>
          </a:stretch>
        </a:blipFill>
      </dgm:spPr>
      <dgm:t>
        <a:bodyPr/>
        <a:lstStyle/>
        <a:p>
          <a:endParaRPr lang="en-IN"/>
        </a:p>
      </dgm:t>
    </dgm:pt>
    <dgm:pt modelId="{8A73511B-63E0-42E7-AE50-4E4A876DD3CF}" type="parTrans" cxnId="{D748BEF0-46B6-41B6-AA64-F638F205A643}">
      <dgm:prSet/>
      <dgm:spPr/>
      <dgm:t>
        <a:bodyPr/>
        <a:lstStyle/>
        <a:p>
          <a:endParaRPr lang="en-IN"/>
        </a:p>
      </dgm:t>
    </dgm:pt>
    <dgm:pt modelId="{6A16C3B0-4E5A-4FA3-9F9F-AB77129826D6}" type="pres">
      <dgm:prSet presAssocID="{3C88D4AD-0543-45A2-BD92-515E96CAFD41}" presName="Name0" presStyleCnt="0">
        <dgm:presLayoutVars>
          <dgm:chMax val="7"/>
          <dgm:chPref val="7"/>
          <dgm:dir/>
        </dgm:presLayoutVars>
      </dgm:prSet>
      <dgm:spPr/>
    </dgm:pt>
    <dgm:pt modelId="{E884A6B7-7750-4AEE-BA07-252460D67735}" type="pres">
      <dgm:prSet presAssocID="{3C88D4AD-0543-45A2-BD92-515E96CAFD41}" presName="Name1" presStyleCnt="0"/>
      <dgm:spPr/>
    </dgm:pt>
    <dgm:pt modelId="{0B34E0D2-8474-4626-9DAD-00CFFE0FCF91}" type="pres">
      <dgm:prSet presAssocID="{54730D04-2E05-4A60-9F86-D8A38CC43CD2}" presName="picture_1" presStyleCnt="0"/>
      <dgm:spPr/>
    </dgm:pt>
    <dgm:pt modelId="{419655F3-B37D-47A8-92B3-DEA00F86FE1B}" type="pres">
      <dgm:prSet presAssocID="{54730D04-2E05-4A60-9F86-D8A38CC43CD2}" presName="pictureRepeatNode" presStyleLbl="alignImgPlace1" presStyleIdx="0" presStyleCnt="4" custLinFactNeighborX="-3160"/>
      <dgm:spPr/>
    </dgm:pt>
    <dgm:pt modelId="{AF02674F-29C6-4352-B2FA-80D62231AF92}" type="pres">
      <dgm:prSet presAssocID="{66B2290A-C355-4FE6-AD9A-34DC95677015}" presName="text_1" presStyleLbl="node1" presStyleIdx="0" presStyleCnt="0">
        <dgm:presLayoutVars>
          <dgm:bulletEnabled val="1"/>
        </dgm:presLayoutVars>
      </dgm:prSet>
      <dgm:spPr/>
    </dgm:pt>
    <dgm:pt modelId="{38D56675-DE91-4E30-8B38-4C4976E38CAD}" type="pres">
      <dgm:prSet presAssocID="{A9436D3E-6B2E-4AE8-B07D-3C600DEBF634}" presName="picture_2" presStyleCnt="0"/>
      <dgm:spPr/>
    </dgm:pt>
    <dgm:pt modelId="{E0FD0414-7B5E-4B2C-9451-B942A7B8A958}" type="pres">
      <dgm:prSet presAssocID="{A9436D3E-6B2E-4AE8-B07D-3C600DEBF634}" presName="pictureRepeatNode" presStyleLbl="alignImgPlace1" presStyleIdx="1" presStyleCnt="4"/>
      <dgm:spPr/>
    </dgm:pt>
    <dgm:pt modelId="{360E9782-09E9-4466-ABB0-8DE76733FF0B}" type="pres">
      <dgm:prSet presAssocID="{94423C71-5888-408E-BDBC-ECFF28CF0DF6}" presName="line_2" presStyleLbl="parChTrans1D1" presStyleIdx="0" presStyleCnt="3"/>
      <dgm:spPr/>
    </dgm:pt>
    <dgm:pt modelId="{056D1E69-2FAE-4E8E-8995-4B6CD4FD7B1A}" type="pres">
      <dgm:prSet presAssocID="{94423C71-5888-408E-BDBC-ECFF28CF0DF6}" presName="textparent_2" presStyleLbl="node1" presStyleIdx="0" presStyleCnt="0"/>
      <dgm:spPr/>
    </dgm:pt>
    <dgm:pt modelId="{4F0BB070-F657-47DF-ABFD-1BEDB7F87536}" type="pres">
      <dgm:prSet presAssocID="{94423C71-5888-408E-BDBC-ECFF28CF0DF6}" presName="text_2" presStyleLbl="revTx" presStyleIdx="0" presStyleCnt="3" custFlipHor="1" custScaleX="473846">
        <dgm:presLayoutVars>
          <dgm:bulletEnabled val="1"/>
        </dgm:presLayoutVars>
      </dgm:prSet>
      <dgm:spPr/>
    </dgm:pt>
    <dgm:pt modelId="{A0942E75-F7B8-4986-9E9E-BEE07DE703AC}" type="pres">
      <dgm:prSet presAssocID="{5C9C7D1D-538F-4A9D-A87C-AB93B0D436CE}" presName="picture_3" presStyleCnt="0"/>
      <dgm:spPr/>
    </dgm:pt>
    <dgm:pt modelId="{62D6BC32-2E1E-49B5-A622-5445842E7095}" type="pres">
      <dgm:prSet presAssocID="{5C9C7D1D-538F-4A9D-A87C-AB93B0D436CE}" presName="pictureRepeatNode" presStyleLbl="alignImgPlace1" presStyleIdx="2" presStyleCnt="4" custLinFactNeighborX="-161" custLinFactNeighborY="-2633"/>
      <dgm:spPr/>
    </dgm:pt>
    <dgm:pt modelId="{0188F48C-0D90-45C1-9946-0ECBBEB19218}" type="pres">
      <dgm:prSet presAssocID="{69492DD9-863E-49DE-8D2B-21085705606F}" presName="line_3" presStyleLbl="parChTrans1D1" presStyleIdx="1" presStyleCnt="3"/>
      <dgm:spPr/>
    </dgm:pt>
    <dgm:pt modelId="{A3BEF942-D7C8-49E9-A973-4F086506B4B2}" type="pres">
      <dgm:prSet presAssocID="{69492DD9-863E-49DE-8D2B-21085705606F}" presName="textparent_3" presStyleLbl="node1" presStyleIdx="0" presStyleCnt="0"/>
      <dgm:spPr/>
    </dgm:pt>
    <dgm:pt modelId="{C37547C2-5A68-4B0D-9059-161B48FB7C02}" type="pres">
      <dgm:prSet presAssocID="{69492DD9-863E-49DE-8D2B-21085705606F}" presName="text_3" presStyleLbl="revTx" presStyleIdx="1" presStyleCnt="3" custScaleX="641237" custLinFactX="31836" custLinFactNeighborX="100000" custLinFactNeighborY="11065">
        <dgm:presLayoutVars>
          <dgm:bulletEnabled val="1"/>
        </dgm:presLayoutVars>
      </dgm:prSet>
      <dgm:spPr/>
    </dgm:pt>
    <dgm:pt modelId="{A0A8BF3A-9A8E-4BB3-BC61-888187131B87}" type="pres">
      <dgm:prSet presAssocID="{86C0BDB2-766D-4CF2-B5A0-34658CC18ACF}" presName="picture_4" presStyleCnt="0"/>
      <dgm:spPr/>
    </dgm:pt>
    <dgm:pt modelId="{02A6ADC8-AF6F-41A1-A388-77F319790B54}" type="pres">
      <dgm:prSet presAssocID="{86C0BDB2-766D-4CF2-B5A0-34658CC18ACF}" presName="pictureRepeatNode" presStyleLbl="alignImgPlace1" presStyleIdx="3" presStyleCnt="4"/>
      <dgm:spPr/>
    </dgm:pt>
    <dgm:pt modelId="{9809F356-7320-4584-B248-05E191B98FCB}" type="pres">
      <dgm:prSet presAssocID="{730E8CAA-D87E-4185-A014-9E3486390753}" presName="line_4" presStyleLbl="parChTrans1D1" presStyleIdx="2" presStyleCnt="3"/>
      <dgm:spPr/>
    </dgm:pt>
    <dgm:pt modelId="{582E531D-EA6F-452F-97EE-4DE5457C546B}" type="pres">
      <dgm:prSet presAssocID="{730E8CAA-D87E-4185-A014-9E3486390753}" presName="textparent_4" presStyleLbl="node1" presStyleIdx="0" presStyleCnt="0"/>
      <dgm:spPr/>
    </dgm:pt>
    <dgm:pt modelId="{FC1CFA81-EC6A-4563-B104-CB53C3D7B965}" type="pres">
      <dgm:prSet presAssocID="{730E8CAA-D87E-4185-A014-9E3486390753}" presName="text_4" presStyleLbl="revTx" presStyleIdx="2" presStyleCnt="3">
        <dgm:presLayoutVars>
          <dgm:bulletEnabled val="1"/>
        </dgm:presLayoutVars>
      </dgm:prSet>
      <dgm:spPr/>
    </dgm:pt>
  </dgm:ptLst>
  <dgm:cxnLst>
    <dgm:cxn modelId="{6DC99F19-CF30-4715-B431-67812F0C850B}" srcId="{3C88D4AD-0543-45A2-BD92-515E96CAFD41}" destId="{94423C71-5888-408E-BDBC-ECFF28CF0DF6}" srcOrd="1" destOrd="0" parTransId="{0DF93E8E-FC00-4D59-93ED-CACA8418896C}" sibTransId="{A9436D3E-6B2E-4AE8-B07D-3C600DEBF634}"/>
    <dgm:cxn modelId="{6073F742-F4BF-4C90-AFA9-970C9893F922}" type="presOf" srcId="{5C9C7D1D-538F-4A9D-A87C-AB93B0D436CE}" destId="{62D6BC32-2E1E-49B5-A622-5445842E7095}" srcOrd="0" destOrd="0" presId="urn:microsoft.com/office/officeart/2008/layout/CircularPictureCallout"/>
    <dgm:cxn modelId="{D3168363-0E6E-4779-B046-40F2E0342655}" type="presOf" srcId="{86C0BDB2-766D-4CF2-B5A0-34658CC18ACF}" destId="{02A6ADC8-AF6F-41A1-A388-77F319790B54}" srcOrd="0" destOrd="0" presId="urn:microsoft.com/office/officeart/2008/layout/CircularPictureCallout"/>
    <dgm:cxn modelId="{B1C88172-DC4D-42EC-B97B-9021D63CDA68}" type="presOf" srcId="{69492DD9-863E-49DE-8D2B-21085705606F}" destId="{C37547C2-5A68-4B0D-9059-161B48FB7C02}" srcOrd="0" destOrd="0" presId="urn:microsoft.com/office/officeart/2008/layout/CircularPictureCallout"/>
    <dgm:cxn modelId="{9E4DB379-B61D-41AE-9FA3-93937384DE35}" type="presOf" srcId="{A9436D3E-6B2E-4AE8-B07D-3C600DEBF634}" destId="{E0FD0414-7B5E-4B2C-9451-B942A7B8A958}" srcOrd="0" destOrd="0" presId="urn:microsoft.com/office/officeart/2008/layout/CircularPictureCallout"/>
    <dgm:cxn modelId="{C61A058E-C4FA-42D9-AE16-C1FFFA80456C}" type="presOf" srcId="{94423C71-5888-408E-BDBC-ECFF28CF0DF6}" destId="{4F0BB070-F657-47DF-ABFD-1BEDB7F87536}" srcOrd="0" destOrd="0" presId="urn:microsoft.com/office/officeart/2008/layout/CircularPictureCallout"/>
    <dgm:cxn modelId="{4AE212A2-B5BE-4B92-8CAD-AFBA386C2055}" type="presOf" srcId="{730E8CAA-D87E-4185-A014-9E3486390753}" destId="{FC1CFA81-EC6A-4563-B104-CB53C3D7B965}" srcOrd="0" destOrd="0" presId="urn:microsoft.com/office/officeart/2008/layout/CircularPictureCallout"/>
    <dgm:cxn modelId="{1B9382AC-25F6-4A10-A102-10B6503146D4}" type="presOf" srcId="{66B2290A-C355-4FE6-AD9A-34DC95677015}" destId="{AF02674F-29C6-4352-B2FA-80D62231AF92}" srcOrd="0" destOrd="0" presId="urn:microsoft.com/office/officeart/2008/layout/CircularPictureCallout"/>
    <dgm:cxn modelId="{127BF8B6-E0B3-41E8-8468-A5D2FB1E2CEC}" type="presOf" srcId="{54730D04-2E05-4A60-9F86-D8A38CC43CD2}" destId="{419655F3-B37D-47A8-92B3-DEA00F86FE1B}" srcOrd="0" destOrd="0" presId="urn:microsoft.com/office/officeart/2008/layout/CircularPictureCallout"/>
    <dgm:cxn modelId="{2BD126D2-110F-4FBD-A2B5-B929BAE95887}" srcId="{3C88D4AD-0543-45A2-BD92-515E96CAFD41}" destId="{66B2290A-C355-4FE6-AD9A-34DC95677015}" srcOrd="0" destOrd="0" parTransId="{70B84FB0-159A-40E8-AE2F-06151523332D}" sibTransId="{54730D04-2E05-4A60-9F86-D8A38CC43CD2}"/>
    <dgm:cxn modelId="{2521D2EE-2891-4AC3-9A8F-C6EEF6C3C137}" srcId="{3C88D4AD-0543-45A2-BD92-515E96CAFD41}" destId="{730E8CAA-D87E-4185-A014-9E3486390753}" srcOrd="3" destOrd="0" parTransId="{9F35ED3B-07AA-4646-9132-3B5A1B2FC5ED}" sibTransId="{86C0BDB2-766D-4CF2-B5A0-34658CC18ACF}"/>
    <dgm:cxn modelId="{D748BEF0-46B6-41B6-AA64-F638F205A643}" srcId="{3C88D4AD-0543-45A2-BD92-515E96CAFD41}" destId="{69492DD9-863E-49DE-8D2B-21085705606F}" srcOrd="2" destOrd="0" parTransId="{8A73511B-63E0-42E7-AE50-4E4A876DD3CF}" sibTransId="{5C9C7D1D-538F-4A9D-A87C-AB93B0D436CE}"/>
    <dgm:cxn modelId="{032638FE-0560-4CC9-9EC7-A6EF267B7206}" type="presOf" srcId="{3C88D4AD-0543-45A2-BD92-515E96CAFD41}" destId="{6A16C3B0-4E5A-4FA3-9F9F-AB77129826D6}" srcOrd="0" destOrd="0" presId="urn:microsoft.com/office/officeart/2008/layout/CircularPictureCallout"/>
    <dgm:cxn modelId="{B18074CE-E0C8-4A3F-8734-EB677D8FEDC1}" type="presParOf" srcId="{6A16C3B0-4E5A-4FA3-9F9F-AB77129826D6}" destId="{E884A6B7-7750-4AEE-BA07-252460D67735}" srcOrd="0" destOrd="0" presId="urn:microsoft.com/office/officeart/2008/layout/CircularPictureCallout"/>
    <dgm:cxn modelId="{7C89FFD1-DC97-40F9-982D-51CD48016E27}" type="presParOf" srcId="{E884A6B7-7750-4AEE-BA07-252460D67735}" destId="{0B34E0D2-8474-4626-9DAD-00CFFE0FCF91}" srcOrd="0" destOrd="0" presId="urn:microsoft.com/office/officeart/2008/layout/CircularPictureCallout"/>
    <dgm:cxn modelId="{8CF09752-CCFA-42E6-952D-108D69CFE319}" type="presParOf" srcId="{0B34E0D2-8474-4626-9DAD-00CFFE0FCF91}" destId="{419655F3-B37D-47A8-92B3-DEA00F86FE1B}" srcOrd="0" destOrd="0" presId="urn:microsoft.com/office/officeart/2008/layout/CircularPictureCallout"/>
    <dgm:cxn modelId="{271C959A-6769-4B80-B18C-C5098906D762}" type="presParOf" srcId="{E884A6B7-7750-4AEE-BA07-252460D67735}" destId="{AF02674F-29C6-4352-B2FA-80D62231AF92}" srcOrd="1" destOrd="0" presId="urn:microsoft.com/office/officeart/2008/layout/CircularPictureCallout"/>
    <dgm:cxn modelId="{C00281C6-BA96-4E15-8277-62CA09CEEC60}" type="presParOf" srcId="{E884A6B7-7750-4AEE-BA07-252460D67735}" destId="{38D56675-DE91-4E30-8B38-4C4976E38CAD}" srcOrd="2" destOrd="0" presId="urn:microsoft.com/office/officeart/2008/layout/CircularPictureCallout"/>
    <dgm:cxn modelId="{509D120A-7DCD-4DFC-84AB-62F72179364F}" type="presParOf" srcId="{38D56675-DE91-4E30-8B38-4C4976E38CAD}" destId="{E0FD0414-7B5E-4B2C-9451-B942A7B8A958}" srcOrd="0" destOrd="0" presId="urn:microsoft.com/office/officeart/2008/layout/CircularPictureCallout"/>
    <dgm:cxn modelId="{720FA03F-8EE0-4F9F-BFE1-2022217AAE51}" type="presParOf" srcId="{E884A6B7-7750-4AEE-BA07-252460D67735}" destId="{360E9782-09E9-4466-ABB0-8DE76733FF0B}" srcOrd="3" destOrd="0" presId="urn:microsoft.com/office/officeart/2008/layout/CircularPictureCallout"/>
    <dgm:cxn modelId="{81007C28-22AD-449D-A8C2-9F7C5D987FA2}" type="presParOf" srcId="{E884A6B7-7750-4AEE-BA07-252460D67735}" destId="{056D1E69-2FAE-4E8E-8995-4B6CD4FD7B1A}" srcOrd="4" destOrd="0" presId="urn:microsoft.com/office/officeart/2008/layout/CircularPictureCallout"/>
    <dgm:cxn modelId="{A069BDA7-8140-44AE-8BF3-4A1E79CB6D08}" type="presParOf" srcId="{056D1E69-2FAE-4E8E-8995-4B6CD4FD7B1A}" destId="{4F0BB070-F657-47DF-ABFD-1BEDB7F87536}" srcOrd="0" destOrd="0" presId="urn:microsoft.com/office/officeart/2008/layout/CircularPictureCallout"/>
    <dgm:cxn modelId="{F5F465AC-CF81-449C-8C36-63F958E44938}" type="presParOf" srcId="{E884A6B7-7750-4AEE-BA07-252460D67735}" destId="{A0942E75-F7B8-4986-9E9E-BEE07DE703AC}" srcOrd="5" destOrd="0" presId="urn:microsoft.com/office/officeart/2008/layout/CircularPictureCallout"/>
    <dgm:cxn modelId="{278DAC08-60A1-4D75-8280-5A6FCDF3FDCA}" type="presParOf" srcId="{A0942E75-F7B8-4986-9E9E-BEE07DE703AC}" destId="{62D6BC32-2E1E-49B5-A622-5445842E7095}" srcOrd="0" destOrd="0" presId="urn:microsoft.com/office/officeart/2008/layout/CircularPictureCallout"/>
    <dgm:cxn modelId="{3552DDE3-DB5F-4081-8F68-28AF241C4090}" type="presParOf" srcId="{E884A6B7-7750-4AEE-BA07-252460D67735}" destId="{0188F48C-0D90-45C1-9946-0ECBBEB19218}" srcOrd="6" destOrd="0" presId="urn:microsoft.com/office/officeart/2008/layout/CircularPictureCallout"/>
    <dgm:cxn modelId="{E1D52D56-EF05-4D0C-985F-C5162EC87A3C}" type="presParOf" srcId="{E884A6B7-7750-4AEE-BA07-252460D67735}" destId="{A3BEF942-D7C8-49E9-A973-4F086506B4B2}" srcOrd="7" destOrd="0" presId="urn:microsoft.com/office/officeart/2008/layout/CircularPictureCallout"/>
    <dgm:cxn modelId="{BB313BD9-5856-4CC0-9735-F798B6C5EE00}" type="presParOf" srcId="{A3BEF942-D7C8-49E9-A973-4F086506B4B2}" destId="{C37547C2-5A68-4B0D-9059-161B48FB7C02}" srcOrd="0" destOrd="0" presId="urn:microsoft.com/office/officeart/2008/layout/CircularPictureCallout"/>
    <dgm:cxn modelId="{1506A04C-634D-4907-B8F6-C918F9C00613}" type="presParOf" srcId="{E884A6B7-7750-4AEE-BA07-252460D67735}" destId="{A0A8BF3A-9A8E-4BB3-BC61-888187131B87}" srcOrd="8" destOrd="0" presId="urn:microsoft.com/office/officeart/2008/layout/CircularPictureCallout"/>
    <dgm:cxn modelId="{8CB8304D-0240-4950-BDC1-E2B50E2FD666}" type="presParOf" srcId="{A0A8BF3A-9A8E-4BB3-BC61-888187131B87}" destId="{02A6ADC8-AF6F-41A1-A388-77F319790B54}" srcOrd="0" destOrd="0" presId="urn:microsoft.com/office/officeart/2008/layout/CircularPictureCallout"/>
    <dgm:cxn modelId="{F999FEA6-1648-4C31-98FF-5EBE4A58A6F3}" type="presParOf" srcId="{E884A6B7-7750-4AEE-BA07-252460D67735}" destId="{9809F356-7320-4584-B248-05E191B98FCB}" srcOrd="9" destOrd="0" presId="urn:microsoft.com/office/officeart/2008/layout/CircularPictureCallout"/>
    <dgm:cxn modelId="{0383EFA2-1606-4DDA-9049-C7DFE7F72868}" type="presParOf" srcId="{E884A6B7-7750-4AEE-BA07-252460D67735}" destId="{582E531D-EA6F-452F-97EE-4DE5457C546B}" srcOrd="10" destOrd="0" presId="urn:microsoft.com/office/officeart/2008/layout/CircularPictureCallout"/>
    <dgm:cxn modelId="{68D43565-67A3-4E25-A5E3-1B9336FB3E55}" type="presParOf" srcId="{582E531D-EA6F-452F-97EE-4DE5457C546B}" destId="{FC1CFA81-EC6A-4563-B104-CB53C3D7B965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3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B15DF9-6182-4155-B72C-5BE6A14EC9D9}" type="doc">
      <dgm:prSet loTypeId="urn:microsoft.com/office/officeart/2009/layout/CirclePictureHierarchy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AB2B4EC-FF94-45F9-93EB-FDBE8C156925}">
      <dgm:prSet phldrT="[Text]"/>
      <dgm:spPr/>
      <dgm:t>
        <a:bodyPr/>
        <a:lstStyle/>
        <a:p>
          <a:r>
            <a:rPr lang="en-IN" dirty="0"/>
            <a:t>Features of</a:t>
          </a:r>
        </a:p>
        <a:p>
          <a:r>
            <a:rPr lang="en-IN" dirty="0"/>
            <a:t>Web-App </a:t>
          </a:r>
        </a:p>
      </dgm:t>
    </dgm:pt>
    <dgm:pt modelId="{6DA50703-85A8-4683-8129-5EB912AB245B}" type="parTrans" cxnId="{F4AE3733-97C3-474D-89C8-9FA116C42AD6}">
      <dgm:prSet/>
      <dgm:spPr/>
      <dgm:t>
        <a:bodyPr/>
        <a:lstStyle/>
        <a:p>
          <a:endParaRPr lang="en-IN"/>
        </a:p>
      </dgm:t>
    </dgm:pt>
    <dgm:pt modelId="{38C97968-C315-4A47-BC0F-B45C8A7B7ED8}" type="sibTrans" cxnId="{F4AE3733-97C3-474D-89C8-9FA116C42AD6}">
      <dgm:prSet/>
      <dgm:spPr/>
      <dgm:t>
        <a:bodyPr/>
        <a:lstStyle/>
        <a:p>
          <a:endParaRPr lang="en-IN"/>
        </a:p>
      </dgm:t>
    </dgm:pt>
    <dgm:pt modelId="{C64DF8C8-D1C8-428B-928A-94038B179F01}">
      <dgm:prSet phldrT="[Text]"/>
      <dgm:spPr/>
      <dgm:t>
        <a:bodyPr/>
        <a:lstStyle/>
        <a:p>
          <a:r>
            <a:rPr lang="en-IN" dirty="0"/>
            <a:t>Multilingual</a:t>
          </a:r>
        </a:p>
      </dgm:t>
    </dgm:pt>
    <dgm:pt modelId="{1388C1FB-A65D-4191-8CF5-300499C3A4F7}" type="parTrans" cxnId="{E8F5A049-245E-4657-9099-89A0C2F50EF7}">
      <dgm:prSet/>
      <dgm:spPr/>
      <dgm:t>
        <a:bodyPr/>
        <a:lstStyle/>
        <a:p>
          <a:endParaRPr lang="en-IN"/>
        </a:p>
      </dgm:t>
    </dgm:pt>
    <dgm:pt modelId="{C435B948-9D51-44BE-948B-A1A7008A56B6}" type="sibTrans" cxnId="{E8F5A049-245E-4657-9099-89A0C2F50EF7}">
      <dgm:prSet/>
      <dgm:spPr/>
      <dgm:t>
        <a:bodyPr/>
        <a:lstStyle/>
        <a:p>
          <a:endParaRPr lang="en-IN"/>
        </a:p>
      </dgm:t>
    </dgm:pt>
    <dgm:pt modelId="{8AD89B09-36F5-4658-9AA8-9F50E0295C0D}">
      <dgm:prSet phldrT="[Text]"/>
      <dgm:spPr/>
      <dgm:t>
        <a:bodyPr/>
        <a:lstStyle/>
        <a:p>
          <a:r>
            <a:rPr lang="en-IN" dirty="0"/>
            <a:t>DGPS surveying</a:t>
          </a:r>
        </a:p>
      </dgm:t>
    </dgm:pt>
    <dgm:pt modelId="{EE6951B3-5EDE-4023-81A3-0558F4EDCFEA}" type="parTrans" cxnId="{5DBC1515-E22A-4305-86A6-A69374D20BF7}">
      <dgm:prSet/>
      <dgm:spPr/>
      <dgm:t>
        <a:bodyPr/>
        <a:lstStyle/>
        <a:p>
          <a:endParaRPr lang="en-IN"/>
        </a:p>
      </dgm:t>
    </dgm:pt>
    <dgm:pt modelId="{4BE52A7B-7CC6-453A-AC31-F811C7FFEA6F}" type="sibTrans" cxnId="{5DBC1515-E22A-4305-86A6-A69374D20BF7}">
      <dgm:prSet/>
      <dgm:spPr/>
      <dgm:t>
        <a:bodyPr/>
        <a:lstStyle/>
        <a:p>
          <a:endParaRPr lang="en-IN"/>
        </a:p>
      </dgm:t>
    </dgm:pt>
    <dgm:pt modelId="{010E2562-D50D-44BC-9AC5-597A77FBFF50}">
      <dgm:prSet phldrT="[Text]"/>
      <dgm:spPr/>
      <dgm:t>
        <a:bodyPr/>
        <a:lstStyle/>
        <a:p>
          <a:r>
            <a:rPr lang="en-IN" dirty="0"/>
            <a:t>Powerful Database</a:t>
          </a:r>
        </a:p>
      </dgm:t>
    </dgm:pt>
    <dgm:pt modelId="{8AD93E08-99D5-45E9-90E4-C8F1703E37B4}" type="parTrans" cxnId="{C5D8C217-582F-42D6-96AA-86D5AD5906D2}">
      <dgm:prSet/>
      <dgm:spPr/>
      <dgm:t>
        <a:bodyPr/>
        <a:lstStyle/>
        <a:p>
          <a:endParaRPr lang="en-IN"/>
        </a:p>
      </dgm:t>
    </dgm:pt>
    <dgm:pt modelId="{DA8BBA20-F242-4E1F-9C45-022B8A07E2BA}" type="sibTrans" cxnId="{C5D8C217-582F-42D6-96AA-86D5AD5906D2}">
      <dgm:prSet/>
      <dgm:spPr/>
      <dgm:t>
        <a:bodyPr/>
        <a:lstStyle/>
        <a:p>
          <a:endParaRPr lang="en-IN"/>
        </a:p>
      </dgm:t>
    </dgm:pt>
    <dgm:pt modelId="{B3490FE7-43C1-4D42-9A3C-B8B47C112109}">
      <dgm:prSet phldrT="[Text]"/>
      <dgm:spPr/>
      <dgm:t>
        <a:bodyPr/>
        <a:lstStyle/>
        <a:p>
          <a:r>
            <a:rPr lang="en-IN" dirty="0"/>
            <a:t>AI Chat-Bot</a:t>
          </a:r>
        </a:p>
      </dgm:t>
    </dgm:pt>
    <dgm:pt modelId="{A2164B11-0A60-480F-AB25-F153C1DFF2F4}" type="parTrans" cxnId="{DA2E20F1-5710-4726-8F62-C92DC22370D3}">
      <dgm:prSet/>
      <dgm:spPr/>
      <dgm:t>
        <a:bodyPr/>
        <a:lstStyle/>
        <a:p>
          <a:endParaRPr lang="en-IN"/>
        </a:p>
      </dgm:t>
    </dgm:pt>
    <dgm:pt modelId="{DA335F7E-6014-4ABB-8384-2C7A3D13BBA1}" type="sibTrans" cxnId="{DA2E20F1-5710-4726-8F62-C92DC22370D3}">
      <dgm:prSet/>
      <dgm:spPr/>
      <dgm:t>
        <a:bodyPr/>
        <a:lstStyle/>
        <a:p>
          <a:endParaRPr lang="en-IN"/>
        </a:p>
      </dgm:t>
    </dgm:pt>
    <dgm:pt modelId="{CDF57622-D1BB-4BE0-A866-934E7BDCA410}">
      <dgm:prSet phldrT="[Text]"/>
      <dgm:spPr/>
      <dgm:t>
        <a:bodyPr/>
        <a:lstStyle/>
        <a:p>
          <a:r>
            <a:rPr lang="en-IN" dirty="0"/>
            <a:t>Logistics</a:t>
          </a:r>
        </a:p>
      </dgm:t>
    </dgm:pt>
    <dgm:pt modelId="{AAE96EF7-159B-4748-A750-6320FD726C6A}" type="parTrans" cxnId="{CA5F70AE-C184-48E2-8323-7B822D5307DB}">
      <dgm:prSet/>
      <dgm:spPr/>
      <dgm:t>
        <a:bodyPr/>
        <a:lstStyle/>
        <a:p>
          <a:endParaRPr lang="en-IN"/>
        </a:p>
      </dgm:t>
    </dgm:pt>
    <dgm:pt modelId="{0BF9F43E-7EF6-47D5-A766-31F10DC03C68}" type="sibTrans" cxnId="{CA5F70AE-C184-48E2-8323-7B822D5307DB}">
      <dgm:prSet/>
      <dgm:spPr/>
      <dgm:t>
        <a:bodyPr/>
        <a:lstStyle/>
        <a:p>
          <a:endParaRPr lang="en-IN"/>
        </a:p>
      </dgm:t>
    </dgm:pt>
    <dgm:pt modelId="{657BCC22-CAA7-4250-A0C7-2D31D1080814}" type="pres">
      <dgm:prSet presAssocID="{DCB15DF9-6182-4155-B72C-5BE6A14EC9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BDB387E-BA82-47EA-9EDD-550D677C6881}" type="pres">
      <dgm:prSet presAssocID="{CAB2B4EC-FF94-45F9-93EB-FDBE8C156925}" presName="hierRoot1" presStyleCnt="0"/>
      <dgm:spPr/>
    </dgm:pt>
    <dgm:pt modelId="{C85C4E4F-9417-423D-9602-9925D793EAC9}" type="pres">
      <dgm:prSet presAssocID="{CAB2B4EC-FF94-45F9-93EB-FDBE8C156925}" presName="composite" presStyleCnt="0"/>
      <dgm:spPr/>
    </dgm:pt>
    <dgm:pt modelId="{80500B2B-D392-48C6-A0C1-8FE0B2CCB00A}" type="pres">
      <dgm:prSet presAssocID="{CAB2B4EC-FF94-45F9-93EB-FDBE8C156925}" presName="image" presStyleLbl="node0" presStyleIdx="0" presStyleCnt="1"/>
      <dgm:spPr/>
    </dgm:pt>
    <dgm:pt modelId="{15EA164C-A35F-4989-9C7B-DDB50BDB303C}" type="pres">
      <dgm:prSet presAssocID="{CAB2B4EC-FF94-45F9-93EB-FDBE8C156925}" presName="text" presStyleLbl="revTx" presStyleIdx="0" presStyleCnt="6">
        <dgm:presLayoutVars>
          <dgm:chPref val="3"/>
        </dgm:presLayoutVars>
      </dgm:prSet>
      <dgm:spPr/>
    </dgm:pt>
    <dgm:pt modelId="{445FB7E1-127F-4D48-BB34-E615EF20F9A8}" type="pres">
      <dgm:prSet presAssocID="{CAB2B4EC-FF94-45F9-93EB-FDBE8C156925}" presName="hierChild2" presStyleCnt="0"/>
      <dgm:spPr/>
    </dgm:pt>
    <dgm:pt modelId="{83F94949-C536-42B2-A35A-68209DFBF32E}" type="pres">
      <dgm:prSet presAssocID="{1388C1FB-A65D-4191-8CF5-300499C3A4F7}" presName="Name10" presStyleLbl="parChTrans1D2" presStyleIdx="0" presStyleCnt="5"/>
      <dgm:spPr/>
    </dgm:pt>
    <dgm:pt modelId="{AAC90C5D-1A25-4A84-AFF9-8C68835430CA}" type="pres">
      <dgm:prSet presAssocID="{C64DF8C8-D1C8-428B-928A-94038B179F01}" presName="hierRoot2" presStyleCnt="0"/>
      <dgm:spPr/>
    </dgm:pt>
    <dgm:pt modelId="{8E8F0FBA-072E-496F-9CD9-80DAC2ED8EFF}" type="pres">
      <dgm:prSet presAssocID="{C64DF8C8-D1C8-428B-928A-94038B179F01}" presName="composite2" presStyleCnt="0"/>
      <dgm:spPr/>
    </dgm:pt>
    <dgm:pt modelId="{B5851244-6BC7-452C-B648-0793CD393F35}" type="pres">
      <dgm:prSet presAssocID="{C64DF8C8-D1C8-428B-928A-94038B179F01}" presName="image2" presStyleLbl="node2" presStyleIdx="0" presStyleCnt="5"/>
      <dgm:spPr/>
    </dgm:pt>
    <dgm:pt modelId="{2869B7CB-17E2-4A0C-8EA5-83F695B0C93D}" type="pres">
      <dgm:prSet presAssocID="{C64DF8C8-D1C8-428B-928A-94038B179F01}" presName="text2" presStyleLbl="revTx" presStyleIdx="1" presStyleCnt="6">
        <dgm:presLayoutVars>
          <dgm:chPref val="3"/>
        </dgm:presLayoutVars>
      </dgm:prSet>
      <dgm:spPr/>
    </dgm:pt>
    <dgm:pt modelId="{87B8FAAA-1D7B-452D-BD23-26886055780B}" type="pres">
      <dgm:prSet presAssocID="{C64DF8C8-D1C8-428B-928A-94038B179F01}" presName="hierChild3" presStyleCnt="0"/>
      <dgm:spPr/>
    </dgm:pt>
    <dgm:pt modelId="{14C0412A-7286-4F7D-B193-470664C60746}" type="pres">
      <dgm:prSet presAssocID="{EE6951B3-5EDE-4023-81A3-0558F4EDCFEA}" presName="Name10" presStyleLbl="parChTrans1D2" presStyleIdx="1" presStyleCnt="5"/>
      <dgm:spPr/>
    </dgm:pt>
    <dgm:pt modelId="{B4F4E603-4AAD-4F46-B1C9-70877D47D8C9}" type="pres">
      <dgm:prSet presAssocID="{8AD89B09-36F5-4658-9AA8-9F50E0295C0D}" presName="hierRoot2" presStyleCnt="0"/>
      <dgm:spPr/>
    </dgm:pt>
    <dgm:pt modelId="{C9F86EAD-129A-473F-BD4E-05405FD7F615}" type="pres">
      <dgm:prSet presAssocID="{8AD89B09-36F5-4658-9AA8-9F50E0295C0D}" presName="composite2" presStyleCnt="0"/>
      <dgm:spPr/>
    </dgm:pt>
    <dgm:pt modelId="{BB9F4E3C-B2B1-44F0-8DBE-96B9266CA158}" type="pres">
      <dgm:prSet presAssocID="{8AD89B09-36F5-4658-9AA8-9F50E0295C0D}" presName="image2" presStyleLbl="node2" presStyleIdx="1" presStyleCnt="5"/>
      <dgm:spPr/>
    </dgm:pt>
    <dgm:pt modelId="{2BAC2EA5-CF78-4B1B-BFCC-47688223A176}" type="pres">
      <dgm:prSet presAssocID="{8AD89B09-36F5-4658-9AA8-9F50E0295C0D}" presName="text2" presStyleLbl="revTx" presStyleIdx="2" presStyleCnt="6">
        <dgm:presLayoutVars>
          <dgm:chPref val="3"/>
        </dgm:presLayoutVars>
      </dgm:prSet>
      <dgm:spPr/>
    </dgm:pt>
    <dgm:pt modelId="{F4DD934B-C5C0-4339-BD92-0894C1C4B843}" type="pres">
      <dgm:prSet presAssocID="{8AD89B09-36F5-4658-9AA8-9F50E0295C0D}" presName="hierChild3" presStyleCnt="0"/>
      <dgm:spPr/>
    </dgm:pt>
    <dgm:pt modelId="{838C16F1-7BCD-435C-A7AD-B1559CBFE72F}" type="pres">
      <dgm:prSet presAssocID="{8AD93E08-99D5-45E9-90E4-C8F1703E37B4}" presName="Name10" presStyleLbl="parChTrans1D2" presStyleIdx="2" presStyleCnt="5"/>
      <dgm:spPr/>
    </dgm:pt>
    <dgm:pt modelId="{18E36FDC-644F-4E97-8DB5-944F273AC615}" type="pres">
      <dgm:prSet presAssocID="{010E2562-D50D-44BC-9AC5-597A77FBFF50}" presName="hierRoot2" presStyleCnt="0"/>
      <dgm:spPr/>
    </dgm:pt>
    <dgm:pt modelId="{C127C3C9-B786-44D8-B9C6-EE6DCFF27738}" type="pres">
      <dgm:prSet presAssocID="{010E2562-D50D-44BC-9AC5-597A77FBFF50}" presName="composite2" presStyleCnt="0"/>
      <dgm:spPr/>
    </dgm:pt>
    <dgm:pt modelId="{262F3FC1-56E6-4CF7-A37E-C753F7508649}" type="pres">
      <dgm:prSet presAssocID="{010E2562-D50D-44BC-9AC5-597A77FBFF50}" presName="image2" presStyleLbl="node2" presStyleIdx="2" presStyleCnt="5"/>
      <dgm:spPr/>
    </dgm:pt>
    <dgm:pt modelId="{DB261C0F-AC22-41EC-BAC1-80A9C1A1B808}" type="pres">
      <dgm:prSet presAssocID="{010E2562-D50D-44BC-9AC5-597A77FBFF50}" presName="text2" presStyleLbl="revTx" presStyleIdx="3" presStyleCnt="6">
        <dgm:presLayoutVars>
          <dgm:chPref val="3"/>
        </dgm:presLayoutVars>
      </dgm:prSet>
      <dgm:spPr/>
    </dgm:pt>
    <dgm:pt modelId="{31751912-B5BA-4BDF-8596-F7718AB3E0D4}" type="pres">
      <dgm:prSet presAssocID="{010E2562-D50D-44BC-9AC5-597A77FBFF50}" presName="hierChild3" presStyleCnt="0"/>
      <dgm:spPr/>
    </dgm:pt>
    <dgm:pt modelId="{6F8E92F5-5C40-43EE-B091-667EE9CFE9EC}" type="pres">
      <dgm:prSet presAssocID="{A2164B11-0A60-480F-AB25-F153C1DFF2F4}" presName="Name10" presStyleLbl="parChTrans1D2" presStyleIdx="3" presStyleCnt="5"/>
      <dgm:spPr/>
    </dgm:pt>
    <dgm:pt modelId="{5D8E32C7-8727-4EB0-BA54-FE502ED2FFC2}" type="pres">
      <dgm:prSet presAssocID="{B3490FE7-43C1-4D42-9A3C-B8B47C112109}" presName="hierRoot2" presStyleCnt="0"/>
      <dgm:spPr/>
    </dgm:pt>
    <dgm:pt modelId="{9483E121-AABD-4574-B1E3-C05AC9681D27}" type="pres">
      <dgm:prSet presAssocID="{B3490FE7-43C1-4D42-9A3C-B8B47C112109}" presName="composite2" presStyleCnt="0"/>
      <dgm:spPr/>
    </dgm:pt>
    <dgm:pt modelId="{2EEFC25B-D145-4F56-89C3-FFCC73E565A8}" type="pres">
      <dgm:prSet presAssocID="{B3490FE7-43C1-4D42-9A3C-B8B47C112109}" presName="image2" presStyleLbl="node2" presStyleIdx="3" presStyleCnt="5"/>
      <dgm:spPr/>
    </dgm:pt>
    <dgm:pt modelId="{A3238D1E-73AA-44FE-9FDD-17303776903D}" type="pres">
      <dgm:prSet presAssocID="{B3490FE7-43C1-4D42-9A3C-B8B47C112109}" presName="text2" presStyleLbl="revTx" presStyleIdx="4" presStyleCnt="6">
        <dgm:presLayoutVars>
          <dgm:chPref val="3"/>
        </dgm:presLayoutVars>
      </dgm:prSet>
      <dgm:spPr/>
    </dgm:pt>
    <dgm:pt modelId="{28C8E086-1FAF-481A-B41A-A0B9FB3A8303}" type="pres">
      <dgm:prSet presAssocID="{B3490FE7-43C1-4D42-9A3C-B8B47C112109}" presName="hierChild3" presStyleCnt="0"/>
      <dgm:spPr/>
    </dgm:pt>
    <dgm:pt modelId="{6CA674F3-60AE-4F0E-A719-13853CA68F91}" type="pres">
      <dgm:prSet presAssocID="{AAE96EF7-159B-4748-A750-6320FD726C6A}" presName="Name10" presStyleLbl="parChTrans1D2" presStyleIdx="4" presStyleCnt="5"/>
      <dgm:spPr/>
    </dgm:pt>
    <dgm:pt modelId="{9A17BB4C-5434-4E7F-B81C-3533DDCC4D1A}" type="pres">
      <dgm:prSet presAssocID="{CDF57622-D1BB-4BE0-A866-934E7BDCA410}" presName="hierRoot2" presStyleCnt="0"/>
      <dgm:spPr/>
    </dgm:pt>
    <dgm:pt modelId="{46DE7B03-B8F2-41E9-B79E-874FCED6232D}" type="pres">
      <dgm:prSet presAssocID="{CDF57622-D1BB-4BE0-A866-934E7BDCA410}" presName="composite2" presStyleCnt="0"/>
      <dgm:spPr/>
    </dgm:pt>
    <dgm:pt modelId="{B216E655-18FE-4F80-BB55-573AEF41F174}" type="pres">
      <dgm:prSet presAssocID="{CDF57622-D1BB-4BE0-A866-934E7BDCA410}" presName="image2" presStyleLbl="node2" presStyleIdx="4" presStyleCnt="5"/>
      <dgm:spPr/>
    </dgm:pt>
    <dgm:pt modelId="{00722F2A-5070-49A7-8E79-77F1B738A77C}" type="pres">
      <dgm:prSet presAssocID="{CDF57622-D1BB-4BE0-A866-934E7BDCA410}" presName="text2" presStyleLbl="revTx" presStyleIdx="5" presStyleCnt="6">
        <dgm:presLayoutVars>
          <dgm:chPref val="3"/>
        </dgm:presLayoutVars>
      </dgm:prSet>
      <dgm:spPr/>
    </dgm:pt>
    <dgm:pt modelId="{2CF70816-0B4B-409B-BE6D-4BBF6F94D602}" type="pres">
      <dgm:prSet presAssocID="{CDF57622-D1BB-4BE0-A866-934E7BDCA410}" presName="hierChild3" presStyleCnt="0"/>
      <dgm:spPr/>
    </dgm:pt>
  </dgm:ptLst>
  <dgm:cxnLst>
    <dgm:cxn modelId="{0A307202-5B34-480C-B241-2D45BF70B696}" type="presOf" srcId="{CAB2B4EC-FF94-45F9-93EB-FDBE8C156925}" destId="{15EA164C-A35F-4989-9C7B-DDB50BDB303C}" srcOrd="0" destOrd="0" presId="urn:microsoft.com/office/officeart/2009/layout/CirclePictureHierarchy"/>
    <dgm:cxn modelId="{F0F12510-69F2-4448-A779-183299BEE6C0}" type="presOf" srcId="{B3490FE7-43C1-4D42-9A3C-B8B47C112109}" destId="{A3238D1E-73AA-44FE-9FDD-17303776903D}" srcOrd="0" destOrd="0" presId="urn:microsoft.com/office/officeart/2009/layout/CirclePictureHierarchy"/>
    <dgm:cxn modelId="{30A4BB10-B061-428F-BEC4-ACB9D30B69CE}" type="presOf" srcId="{CDF57622-D1BB-4BE0-A866-934E7BDCA410}" destId="{00722F2A-5070-49A7-8E79-77F1B738A77C}" srcOrd="0" destOrd="0" presId="urn:microsoft.com/office/officeart/2009/layout/CirclePictureHierarchy"/>
    <dgm:cxn modelId="{5DBC1515-E22A-4305-86A6-A69374D20BF7}" srcId="{CAB2B4EC-FF94-45F9-93EB-FDBE8C156925}" destId="{8AD89B09-36F5-4658-9AA8-9F50E0295C0D}" srcOrd="1" destOrd="0" parTransId="{EE6951B3-5EDE-4023-81A3-0558F4EDCFEA}" sibTransId="{4BE52A7B-7CC6-453A-AC31-F811C7FFEA6F}"/>
    <dgm:cxn modelId="{C5D8C217-582F-42D6-96AA-86D5AD5906D2}" srcId="{CAB2B4EC-FF94-45F9-93EB-FDBE8C156925}" destId="{010E2562-D50D-44BC-9AC5-597A77FBFF50}" srcOrd="2" destOrd="0" parTransId="{8AD93E08-99D5-45E9-90E4-C8F1703E37B4}" sibTransId="{DA8BBA20-F242-4E1F-9C45-022B8A07E2BA}"/>
    <dgm:cxn modelId="{8941302A-F2CF-4D04-BA41-9D37630139DD}" type="presOf" srcId="{C64DF8C8-D1C8-428B-928A-94038B179F01}" destId="{2869B7CB-17E2-4A0C-8EA5-83F695B0C93D}" srcOrd="0" destOrd="0" presId="urn:microsoft.com/office/officeart/2009/layout/CirclePictureHierarchy"/>
    <dgm:cxn modelId="{F4AE3733-97C3-474D-89C8-9FA116C42AD6}" srcId="{DCB15DF9-6182-4155-B72C-5BE6A14EC9D9}" destId="{CAB2B4EC-FF94-45F9-93EB-FDBE8C156925}" srcOrd="0" destOrd="0" parTransId="{6DA50703-85A8-4683-8129-5EB912AB245B}" sibTransId="{38C97968-C315-4A47-BC0F-B45C8A7B7ED8}"/>
    <dgm:cxn modelId="{03518F42-1C36-4DC1-B75A-DC20421C0D3F}" type="presOf" srcId="{1388C1FB-A65D-4191-8CF5-300499C3A4F7}" destId="{83F94949-C536-42B2-A35A-68209DFBF32E}" srcOrd="0" destOrd="0" presId="urn:microsoft.com/office/officeart/2009/layout/CirclePictureHierarchy"/>
    <dgm:cxn modelId="{8AAE5345-12B0-4A37-AD7A-7B2339713410}" type="presOf" srcId="{EE6951B3-5EDE-4023-81A3-0558F4EDCFEA}" destId="{14C0412A-7286-4F7D-B193-470664C60746}" srcOrd="0" destOrd="0" presId="urn:microsoft.com/office/officeart/2009/layout/CirclePictureHierarchy"/>
    <dgm:cxn modelId="{E8F5A049-245E-4657-9099-89A0C2F50EF7}" srcId="{CAB2B4EC-FF94-45F9-93EB-FDBE8C156925}" destId="{C64DF8C8-D1C8-428B-928A-94038B179F01}" srcOrd="0" destOrd="0" parTransId="{1388C1FB-A65D-4191-8CF5-300499C3A4F7}" sibTransId="{C435B948-9D51-44BE-948B-A1A7008A56B6}"/>
    <dgm:cxn modelId="{60B1A04B-FE42-43F1-A27C-D2BCFD4D0BFD}" type="presOf" srcId="{AAE96EF7-159B-4748-A750-6320FD726C6A}" destId="{6CA674F3-60AE-4F0E-A719-13853CA68F91}" srcOrd="0" destOrd="0" presId="urn:microsoft.com/office/officeart/2009/layout/CirclePictureHierarchy"/>
    <dgm:cxn modelId="{E034EA7E-EF62-446E-ABF6-F0DA4B1116B9}" type="presOf" srcId="{8AD89B09-36F5-4658-9AA8-9F50E0295C0D}" destId="{2BAC2EA5-CF78-4B1B-BFCC-47688223A176}" srcOrd="0" destOrd="0" presId="urn:microsoft.com/office/officeart/2009/layout/CirclePictureHierarchy"/>
    <dgm:cxn modelId="{9F98B497-9C52-4686-BA66-9217BC5020DE}" type="presOf" srcId="{8AD93E08-99D5-45E9-90E4-C8F1703E37B4}" destId="{838C16F1-7BCD-435C-A7AD-B1559CBFE72F}" srcOrd="0" destOrd="0" presId="urn:microsoft.com/office/officeart/2009/layout/CirclePictureHierarchy"/>
    <dgm:cxn modelId="{CA5F70AE-C184-48E2-8323-7B822D5307DB}" srcId="{CAB2B4EC-FF94-45F9-93EB-FDBE8C156925}" destId="{CDF57622-D1BB-4BE0-A866-934E7BDCA410}" srcOrd="4" destOrd="0" parTransId="{AAE96EF7-159B-4748-A750-6320FD726C6A}" sibTransId="{0BF9F43E-7EF6-47D5-A766-31F10DC03C68}"/>
    <dgm:cxn modelId="{E8EED5B1-AA47-461A-B54E-A58B2EB3CF4A}" type="presOf" srcId="{DCB15DF9-6182-4155-B72C-5BE6A14EC9D9}" destId="{657BCC22-CAA7-4250-A0C7-2D31D1080814}" srcOrd="0" destOrd="0" presId="urn:microsoft.com/office/officeart/2009/layout/CirclePictureHierarchy"/>
    <dgm:cxn modelId="{53652FBB-3BF1-4540-876B-A7FCB9FCDCA4}" type="presOf" srcId="{A2164B11-0A60-480F-AB25-F153C1DFF2F4}" destId="{6F8E92F5-5C40-43EE-B091-667EE9CFE9EC}" srcOrd="0" destOrd="0" presId="urn:microsoft.com/office/officeart/2009/layout/CirclePictureHierarchy"/>
    <dgm:cxn modelId="{E5F96DBB-BD1E-4BF7-8451-5EB946094DE0}" type="presOf" srcId="{010E2562-D50D-44BC-9AC5-597A77FBFF50}" destId="{DB261C0F-AC22-41EC-BAC1-80A9C1A1B808}" srcOrd="0" destOrd="0" presId="urn:microsoft.com/office/officeart/2009/layout/CirclePictureHierarchy"/>
    <dgm:cxn modelId="{DA2E20F1-5710-4726-8F62-C92DC22370D3}" srcId="{CAB2B4EC-FF94-45F9-93EB-FDBE8C156925}" destId="{B3490FE7-43C1-4D42-9A3C-B8B47C112109}" srcOrd="3" destOrd="0" parTransId="{A2164B11-0A60-480F-AB25-F153C1DFF2F4}" sibTransId="{DA335F7E-6014-4ABB-8384-2C7A3D13BBA1}"/>
    <dgm:cxn modelId="{041FF2B4-A32E-48FF-9A58-21F33003F1C9}" type="presParOf" srcId="{657BCC22-CAA7-4250-A0C7-2D31D1080814}" destId="{0BDB387E-BA82-47EA-9EDD-550D677C6881}" srcOrd="0" destOrd="0" presId="urn:microsoft.com/office/officeart/2009/layout/CirclePictureHierarchy"/>
    <dgm:cxn modelId="{D78B4843-45BE-428F-9C1B-04AACA94C79A}" type="presParOf" srcId="{0BDB387E-BA82-47EA-9EDD-550D677C6881}" destId="{C85C4E4F-9417-423D-9602-9925D793EAC9}" srcOrd="0" destOrd="0" presId="urn:microsoft.com/office/officeart/2009/layout/CirclePictureHierarchy"/>
    <dgm:cxn modelId="{45956923-7831-430C-9FC2-4852262226D2}" type="presParOf" srcId="{C85C4E4F-9417-423D-9602-9925D793EAC9}" destId="{80500B2B-D392-48C6-A0C1-8FE0B2CCB00A}" srcOrd="0" destOrd="0" presId="urn:microsoft.com/office/officeart/2009/layout/CirclePictureHierarchy"/>
    <dgm:cxn modelId="{DD846F3F-920B-4F06-886C-6035BFF4725B}" type="presParOf" srcId="{C85C4E4F-9417-423D-9602-9925D793EAC9}" destId="{15EA164C-A35F-4989-9C7B-DDB50BDB303C}" srcOrd="1" destOrd="0" presId="urn:microsoft.com/office/officeart/2009/layout/CirclePictureHierarchy"/>
    <dgm:cxn modelId="{85714A59-D01E-4570-8EC7-D1CD818FF576}" type="presParOf" srcId="{0BDB387E-BA82-47EA-9EDD-550D677C6881}" destId="{445FB7E1-127F-4D48-BB34-E615EF20F9A8}" srcOrd="1" destOrd="0" presId="urn:microsoft.com/office/officeart/2009/layout/CirclePictureHierarchy"/>
    <dgm:cxn modelId="{1F75A651-A0A9-4710-B92A-792F385CBD25}" type="presParOf" srcId="{445FB7E1-127F-4D48-BB34-E615EF20F9A8}" destId="{83F94949-C536-42B2-A35A-68209DFBF32E}" srcOrd="0" destOrd="0" presId="urn:microsoft.com/office/officeart/2009/layout/CirclePictureHierarchy"/>
    <dgm:cxn modelId="{9FF7F299-0508-40C9-B943-8D4CFF7B1E2B}" type="presParOf" srcId="{445FB7E1-127F-4D48-BB34-E615EF20F9A8}" destId="{AAC90C5D-1A25-4A84-AFF9-8C68835430CA}" srcOrd="1" destOrd="0" presId="urn:microsoft.com/office/officeart/2009/layout/CirclePictureHierarchy"/>
    <dgm:cxn modelId="{9B015D7C-AF78-4712-B00F-250EA9ED9DAC}" type="presParOf" srcId="{AAC90C5D-1A25-4A84-AFF9-8C68835430CA}" destId="{8E8F0FBA-072E-496F-9CD9-80DAC2ED8EFF}" srcOrd="0" destOrd="0" presId="urn:microsoft.com/office/officeart/2009/layout/CirclePictureHierarchy"/>
    <dgm:cxn modelId="{7C0079B3-4526-48D5-94E2-EC450BE4E79C}" type="presParOf" srcId="{8E8F0FBA-072E-496F-9CD9-80DAC2ED8EFF}" destId="{B5851244-6BC7-452C-B648-0793CD393F35}" srcOrd="0" destOrd="0" presId="urn:microsoft.com/office/officeart/2009/layout/CirclePictureHierarchy"/>
    <dgm:cxn modelId="{4B49EAB7-5EAD-4E64-A363-F60162685111}" type="presParOf" srcId="{8E8F0FBA-072E-496F-9CD9-80DAC2ED8EFF}" destId="{2869B7CB-17E2-4A0C-8EA5-83F695B0C93D}" srcOrd="1" destOrd="0" presId="urn:microsoft.com/office/officeart/2009/layout/CirclePictureHierarchy"/>
    <dgm:cxn modelId="{F08E2909-F42D-430A-AC75-3DE0A21DC181}" type="presParOf" srcId="{AAC90C5D-1A25-4A84-AFF9-8C68835430CA}" destId="{87B8FAAA-1D7B-452D-BD23-26886055780B}" srcOrd="1" destOrd="0" presId="urn:microsoft.com/office/officeart/2009/layout/CirclePictureHierarchy"/>
    <dgm:cxn modelId="{443A374D-B149-4F5A-9DC4-468ED984EC2B}" type="presParOf" srcId="{445FB7E1-127F-4D48-BB34-E615EF20F9A8}" destId="{14C0412A-7286-4F7D-B193-470664C60746}" srcOrd="2" destOrd="0" presId="urn:microsoft.com/office/officeart/2009/layout/CirclePictureHierarchy"/>
    <dgm:cxn modelId="{36C276C9-9F13-4174-8ED0-114474FCE6AC}" type="presParOf" srcId="{445FB7E1-127F-4D48-BB34-E615EF20F9A8}" destId="{B4F4E603-4AAD-4F46-B1C9-70877D47D8C9}" srcOrd="3" destOrd="0" presId="urn:microsoft.com/office/officeart/2009/layout/CirclePictureHierarchy"/>
    <dgm:cxn modelId="{4FB625E8-BBD8-4DCF-8DAA-A9AED185A595}" type="presParOf" srcId="{B4F4E603-4AAD-4F46-B1C9-70877D47D8C9}" destId="{C9F86EAD-129A-473F-BD4E-05405FD7F615}" srcOrd="0" destOrd="0" presId="urn:microsoft.com/office/officeart/2009/layout/CirclePictureHierarchy"/>
    <dgm:cxn modelId="{8FD96210-CC0B-47B3-AD8C-482E003C3847}" type="presParOf" srcId="{C9F86EAD-129A-473F-BD4E-05405FD7F615}" destId="{BB9F4E3C-B2B1-44F0-8DBE-96B9266CA158}" srcOrd="0" destOrd="0" presId="urn:microsoft.com/office/officeart/2009/layout/CirclePictureHierarchy"/>
    <dgm:cxn modelId="{E7A9D80C-62FD-4C17-AE4F-489B1517D167}" type="presParOf" srcId="{C9F86EAD-129A-473F-BD4E-05405FD7F615}" destId="{2BAC2EA5-CF78-4B1B-BFCC-47688223A176}" srcOrd="1" destOrd="0" presId="urn:microsoft.com/office/officeart/2009/layout/CirclePictureHierarchy"/>
    <dgm:cxn modelId="{FB2B138C-1134-4679-AD0E-CD2186BCA0FB}" type="presParOf" srcId="{B4F4E603-4AAD-4F46-B1C9-70877D47D8C9}" destId="{F4DD934B-C5C0-4339-BD92-0894C1C4B843}" srcOrd="1" destOrd="0" presId="urn:microsoft.com/office/officeart/2009/layout/CirclePictureHierarchy"/>
    <dgm:cxn modelId="{CAA8C5B6-02CE-4A33-8D3B-91D5D5A5C867}" type="presParOf" srcId="{445FB7E1-127F-4D48-BB34-E615EF20F9A8}" destId="{838C16F1-7BCD-435C-A7AD-B1559CBFE72F}" srcOrd="4" destOrd="0" presId="urn:microsoft.com/office/officeart/2009/layout/CirclePictureHierarchy"/>
    <dgm:cxn modelId="{B8D17B5A-022C-4096-909F-B46F2E029C4B}" type="presParOf" srcId="{445FB7E1-127F-4D48-BB34-E615EF20F9A8}" destId="{18E36FDC-644F-4E97-8DB5-944F273AC615}" srcOrd="5" destOrd="0" presId="urn:microsoft.com/office/officeart/2009/layout/CirclePictureHierarchy"/>
    <dgm:cxn modelId="{53303DEA-33ED-4810-95F9-E3FB104748ED}" type="presParOf" srcId="{18E36FDC-644F-4E97-8DB5-944F273AC615}" destId="{C127C3C9-B786-44D8-B9C6-EE6DCFF27738}" srcOrd="0" destOrd="0" presId="urn:microsoft.com/office/officeart/2009/layout/CirclePictureHierarchy"/>
    <dgm:cxn modelId="{D3662AC1-FACF-4F1D-9750-99E103733966}" type="presParOf" srcId="{C127C3C9-B786-44D8-B9C6-EE6DCFF27738}" destId="{262F3FC1-56E6-4CF7-A37E-C753F7508649}" srcOrd="0" destOrd="0" presId="urn:microsoft.com/office/officeart/2009/layout/CirclePictureHierarchy"/>
    <dgm:cxn modelId="{FFAAABC8-521F-4693-ABC6-A91674743D8B}" type="presParOf" srcId="{C127C3C9-B786-44D8-B9C6-EE6DCFF27738}" destId="{DB261C0F-AC22-41EC-BAC1-80A9C1A1B808}" srcOrd="1" destOrd="0" presId="urn:microsoft.com/office/officeart/2009/layout/CirclePictureHierarchy"/>
    <dgm:cxn modelId="{151DF179-D271-4E83-97AB-FD06E7FE10DD}" type="presParOf" srcId="{18E36FDC-644F-4E97-8DB5-944F273AC615}" destId="{31751912-B5BA-4BDF-8596-F7718AB3E0D4}" srcOrd="1" destOrd="0" presId="urn:microsoft.com/office/officeart/2009/layout/CirclePictureHierarchy"/>
    <dgm:cxn modelId="{66B8A510-D00D-4332-AEA8-352D2278FD0B}" type="presParOf" srcId="{445FB7E1-127F-4D48-BB34-E615EF20F9A8}" destId="{6F8E92F5-5C40-43EE-B091-667EE9CFE9EC}" srcOrd="6" destOrd="0" presId="urn:microsoft.com/office/officeart/2009/layout/CirclePictureHierarchy"/>
    <dgm:cxn modelId="{F0C3D1DC-9E1F-431E-A979-4F49759A61F3}" type="presParOf" srcId="{445FB7E1-127F-4D48-BB34-E615EF20F9A8}" destId="{5D8E32C7-8727-4EB0-BA54-FE502ED2FFC2}" srcOrd="7" destOrd="0" presId="urn:microsoft.com/office/officeart/2009/layout/CirclePictureHierarchy"/>
    <dgm:cxn modelId="{F7C835A4-0AD8-4022-95FD-11FA2495B1F5}" type="presParOf" srcId="{5D8E32C7-8727-4EB0-BA54-FE502ED2FFC2}" destId="{9483E121-AABD-4574-B1E3-C05AC9681D27}" srcOrd="0" destOrd="0" presId="urn:microsoft.com/office/officeart/2009/layout/CirclePictureHierarchy"/>
    <dgm:cxn modelId="{FA25DAF9-0634-416C-A340-93B65AD183C1}" type="presParOf" srcId="{9483E121-AABD-4574-B1E3-C05AC9681D27}" destId="{2EEFC25B-D145-4F56-89C3-FFCC73E565A8}" srcOrd="0" destOrd="0" presId="urn:microsoft.com/office/officeart/2009/layout/CirclePictureHierarchy"/>
    <dgm:cxn modelId="{613379A3-6C24-42A1-9204-A5640E93464E}" type="presParOf" srcId="{9483E121-AABD-4574-B1E3-C05AC9681D27}" destId="{A3238D1E-73AA-44FE-9FDD-17303776903D}" srcOrd="1" destOrd="0" presId="urn:microsoft.com/office/officeart/2009/layout/CirclePictureHierarchy"/>
    <dgm:cxn modelId="{A85679F7-4601-446A-A68F-4EEA3076CCE6}" type="presParOf" srcId="{5D8E32C7-8727-4EB0-BA54-FE502ED2FFC2}" destId="{28C8E086-1FAF-481A-B41A-A0B9FB3A8303}" srcOrd="1" destOrd="0" presId="urn:microsoft.com/office/officeart/2009/layout/CirclePictureHierarchy"/>
    <dgm:cxn modelId="{ED4C8EC0-D408-44B3-B560-73607E3F5AA6}" type="presParOf" srcId="{445FB7E1-127F-4D48-BB34-E615EF20F9A8}" destId="{6CA674F3-60AE-4F0E-A719-13853CA68F91}" srcOrd="8" destOrd="0" presId="urn:microsoft.com/office/officeart/2009/layout/CirclePictureHierarchy"/>
    <dgm:cxn modelId="{D8BEC689-C5E2-4B90-8EB5-14D3FB3075EF}" type="presParOf" srcId="{445FB7E1-127F-4D48-BB34-E615EF20F9A8}" destId="{9A17BB4C-5434-4E7F-B81C-3533DDCC4D1A}" srcOrd="9" destOrd="0" presId="urn:microsoft.com/office/officeart/2009/layout/CirclePictureHierarchy"/>
    <dgm:cxn modelId="{74F07B00-33D8-4BE9-BA2E-F5F73C2678FC}" type="presParOf" srcId="{9A17BB4C-5434-4E7F-B81C-3533DDCC4D1A}" destId="{46DE7B03-B8F2-41E9-B79E-874FCED6232D}" srcOrd="0" destOrd="0" presId="urn:microsoft.com/office/officeart/2009/layout/CirclePictureHierarchy"/>
    <dgm:cxn modelId="{7C4AAFE4-F660-44B5-87B8-71CD6464753D}" type="presParOf" srcId="{46DE7B03-B8F2-41E9-B79E-874FCED6232D}" destId="{B216E655-18FE-4F80-BB55-573AEF41F174}" srcOrd="0" destOrd="0" presId="urn:microsoft.com/office/officeart/2009/layout/CirclePictureHierarchy"/>
    <dgm:cxn modelId="{7F338F7F-232A-4E38-9208-DAD6E76B0AD7}" type="presParOf" srcId="{46DE7B03-B8F2-41E9-B79E-874FCED6232D}" destId="{00722F2A-5070-49A7-8E79-77F1B738A77C}" srcOrd="1" destOrd="0" presId="urn:microsoft.com/office/officeart/2009/layout/CirclePictureHierarchy"/>
    <dgm:cxn modelId="{97A03912-7D95-4D4F-942A-8FB976D0A500}" type="presParOf" srcId="{9A17BB4C-5434-4E7F-B81C-3533DDCC4D1A}" destId="{2CF70816-0B4B-409B-BE6D-4BBF6F94D60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D66410-3FBA-4DF8-9F59-DA376A478354}" type="doc">
      <dgm:prSet loTypeId="urn:microsoft.com/office/officeart/2005/8/layout/list1" loCatId="list" qsTypeId="urn:microsoft.com/office/officeart/2005/8/quickstyle/3d5" qsCatId="3D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054D054C-E8B1-4D79-843F-B0D78ABFA84B}">
      <dgm:prSet phldrT="[Text]"/>
      <dgm:spPr/>
      <dgm:t>
        <a:bodyPr/>
        <a:lstStyle/>
        <a:p>
          <a:r>
            <a:rPr lang="en-IN" b="1" i="0" dirty="0"/>
            <a:t>Technical Feasibility</a:t>
          </a:r>
          <a:endParaRPr lang="en-IN" dirty="0"/>
        </a:p>
      </dgm:t>
    </dgm:pt>
    <dgm:pt modelId="{55B109BA-3DB0-451E-B172-05A0248B26ED}" type="parTrans" cxnId="{3F82F6C5-13E7-409D-9131-9F53711AA268}">
      <dgm:prSet/>
      <dgm:spPr/>
      <dgm:t>
        <a:bodyPr/>
        <a:lstStyle/>
        <a:p>
          <a:endParaRPr lang="en-IN"/>
        </a:p>
      </dgm:t>
    </dgm:pt>
    <dgm:pt modelId="{9B361E89-1F2E-4D51-9BF5-78FFA718C691}" type="sibTrans" cxnId="{3F82F6C5-13E7-409D-9131-9F53711AA268}">
      <dgm:prSet/>
      <dgm:spPr/>
      <dgm:t>
        <a:bodyPr/>
        <a:lstStyle/>
        <a:p>
          <a:endParaRPr lang="en-IN"/>
        </a:p>
      </dgm:t>
    </dgm:pt>
    <dgm:pt modelId="{061B328C-0B38-4075-A61C-D52A8FCCD240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DGPS surveying is a well-established technology</a:t>
          </a:r>
          <a:endParaRPr lang="en-IN" dirty="0"/>
        </a:p>
      </dgm:t>
    </dgm:pt>
    <dgm:pt modelId="{36892A31-A1E1-4E0D-982D-7CC5C15F6EF2}" type="parTrans" cxnId="{D40BD9A9-1794-422C-AF38-6A450C79E916}">
      <dgm:prSet/>
      <dgm:spPr/>
      <dgm:t>
        <a:bodyPr/>
        <a:lstStyle/>
        <a:p>
          <a:endParaRPr lang="en-IN"/>
        </a:p>
      </dgm:t>
    </dgm:pt>
    <dgm:pt modelId="{517F37A1-8D4F-4B7A-B5EB-AAD80C3EAC1B}" type="sibTrans" cxnId="{D40BD9A9-1794-422C-AF38-6A450C79E916}">
      <dgm:prSet/>
      <dgm:spPr/>
      <dgm:t>
        <a:bodyPr/>
        <a:lstStyle/>
        <a:p>
          <a:endParaRPr lang="en-IN"/>
        </a:p>
      </dgm:t>
    </dgm:pt>
    <dgm:pt modelId="{CFB88B6A-70E1-4BBF-B21F-FDAAF133278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Developing a user-friendly mobile app is feasible</a:t>
          </a:r>
          <a:endParaRPr lang="en-IN" dirty="0"/>
        </a:p>
      </dgm:t>
    </dgm:pt>
    <dgm:pt modelId="{83B54288-5B64-40C4-AE70-F7366F1E7629}" type="parTrans" cxnId="{1596FFAE-8671-4045-8B0D-9E777860C720}">
      <dgm:prSet/>
      <dgm:spPr/>
      <dgm:t>
        <a:bodyPr/>
        <a:lstStyle/>
        <a:p>
          <a:endParaRPr lang="en-IN"/>
        </a:p>
      </dgm:t>
    </dgm:pt>
    <dgm:pt modelId="{59B0C0F2-9C15-4747-809D-E96B0AEDC8FD}" type="sibTrans" cxnId="{1596FFAE-8671-4045-8B0D-9E777860C720}">
      <dgm:prSet/>
      <dgm:spPr/>
      <dgm:t>
        <a:bodyPr/>
        <a:lstStyle/>
        <a:p>
          <a:endParaRPr lang="en-IN"/>
        </a:p>
      </dgm:t>
    </dgm:pt>
    <dgm:pt modelId="{4E788CB7-96E3-4B1E-BA67-2D524A3342EF}">
      <dgm:prSet phldrT="[Text]"/>
      <dgm:spPr/>
      <dgm:t>
        <a:bodyPr/>
        <a:lstStyle/>
        <a:p>
          <a:r>
            <a:rPr lang="en-IN" b="1" i="0" dirty="0"/>
            <a:t>Operational Feasibility</a:t>
          </a:r>
          <a:endParaRPr lang="en-IN" dirty="0"/>
        </a:p>
      </dgm:t>
    </dgm:pt>
    <dgm:pt modelId="{B644B654-98DD-4D12-960F-8CB584191022}" type="parTrans" cxnId="{F63FEC9E-6B53-4219-852D-CB6EDF4EE263}">
      <dgm:prSet/>
      <dgm:spPr/>
      <dgm:t>
        <a:bodyPr/>
        <a:lstStyle/>
        <a:p>
          <a:endParaRPr lang="en-IN"/>
        </a:p>
      </dgm:t>
    </dgm:pt>
    <dgm:pt modelId="{AABAD38B-22D0-4AC7-844E-19E2DD1DB1E4}" type="sibTrans" cxnId="{F63FEC9E-6B53-4219-852D-CB6EDF4EE263}">
      <dgm:prSet/>
      <dgm:spPr/>
      <dgm:t>
        <a:bodyPr/>
        <a:lstStyle/>
        <a:p>
          <a:endParaRPr lang="en-IN"/>
        </a:p>
      </dgm:t>
    </dgm:pt>
    <dgm:pt modelId="{B2E7013A-4F55-4A55-B521-F68E08A5C13F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Easy integration with existing infrastructure</a:t>
          </a:r>
          <a:endParaRPr lang="en-IN" dirty="0"/>
        </a:p>
      </dgm:t>
    </dgm:pt>
    <dgm:pt modelId="{867F5DC2-78EB-4652-9E25-DB6F2BF4B0CB}" type="parTrans" cxnId="{8B8B41D3-167F-4CD7-9D65-B74BDB66CBDF}">
      <dgm:prSet/>
      <dgm:spPr/>
      <dgm:t>
        <a:bodyPr/>
        <a:lstStyle/>
        <a:p>
          <a:endParaRPr lang="en-IN"/>
        </a:p>
      </dgm:t>
    </dgm:pt>
    <dgm:pt modelId="{38938368-D96F-4155-9C52-AC6C715C1260}" type="sibTrans" cxnId="{8B8B41D3-167F-4CD7-9D65-B74BDB66CBDF}">
      <dgm:prSet/>
      <dgm:spPr/>
      <dgm:t>
        <a:bodyPr/>
        <a:lstStyle/>
        <a:p>
          <a:endParaRPr lang="en-IN"/>
        </a:p>
      </dgm:t>
    </dgm:pt>
    <dgm:pt modelId="{47B1630E-F6D1-4310-8159-0AA900583436}">
      <dgm:prSet phldrT="[Text]"/>
      <dgm:spPr/>
      <dgm:t>
        <a:bodyPr/>
        <a:lstStyle/>
        <a:p>
          <a:r>
            <a:rPr lang="en-IN" b="1" i="0" dirty="0"/>
            <a:t>Financial Viability</a:t>
          </a:r>
          <a:endParaRPr lang="en-IN" dirty="0"/>
        </a:p>
      </dgm:t>
    </dgm:pt>
    <dgm:pt modelId="{08453F13-BAEA-4987-B6AA-7EB7E12C2D81}" type="parTrans" cxnId="{BFBD84BA-9F46-4DEE-93E1-2CCD34637858}">
      <dgm:prSet/>
      <dgm:spPr/>
      <dgm:t>
        <a:bodyPr/>
        <a:lstStyle/>
        <a:p>
          <a:endParaRPr lang="en-IN"/>
        </a:p>
      </dgm:t>
    </dgm:pt>
    <dgm:pt modelId="{9DD9BB7B-59F7-4B26-B8DF-E3D07AEB5185}" type="sibTrans" cxnId="{BFBD84BA-9F46-4DEE-93E1-2CCD34637858}">
      <dgm:prSet/>
      <dgm:spPr/>
      <dgm:t>
        <a:bodyPr/>
        <a:lstStyle/>
        <a:p>
          <a:endParaRPr lang="en-IN"/>
        </a:p>
      </dgm:t>
    </dgm:pt>
    <dgm:pt modelId="{42585941-D8A7-47E2-88AF-6E67A83F73EE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Relatively low development and implementation costs</a:t>
          </a:r>
          <a:endParaRPr lang="en-IN" dirty="0"/>
        </a:p>
      </dgm:t>
    </dgm:pt>
    <dgm:pt modelId="{D3DC2F14-6E28-49BE-B4C8-0699D3F58AE8}" type="parTrans" cxnId="{62661487-8038-4359-BBAB-D699AFAAF63E}">
      <dgm:prSet/>
      <dgm:spPr/>
      <dgm:t>
        <a:bodyPr/>
        <a:lstStyle/>
        <a:p>
          <a:endParaRPr lang="en-IN"/>
        </a:p>
      </dgm:t>
    </dgm:pt>
    <dgm:pt modelId="{3A215AC3-4416-4A33-AC38-CD280D78F0E3}" type="sibTrans" cxnId="{62661487-8038-4359-BBAB-D699AFAAF63E}">
      <dgm:prSet/>
      <dgm:spPr/>
      <dgm:t>
        <a:bodyPr/>
        <a:lstStyle/>
        <a:p>
          <a:endParaRPr lang="en-IN"/>
        </a:p>
      </dgm:t>
    </dgm:pt>
    <dgm:pt modelId="{CD3568B3-DFA8-4C61-B5CC-C4F1692F2785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Reduces physical signage and printed materials</a:t>
          </a:r>
          <a:endParaRPr lang="en-IN" dirty="0"/>
        </a:p>
      </dgm:t>
    </dgm:pt>
    <dgm:pt modelId="{2E49B29C-14A6-49AE-918A-959DAD4F6867}" type="parTrans" cxnId="{0AF0213E-5D2D-4B87-8099-A478DE9DCC80}">
      <dgm:prSet/>
      <dgm:spPr/>
      <dgm:t>
        <a:bodyPr/>
        <a:lstStyle/>
        <a:p>
          <a:endParaRPr lang="en-IN"/>
        </a:p>
      </dgm:t>
    </dgm:pt>
    <dgm:pt modelId="{CA864A09-B127-4FE2-87DD-28247B336F93}" type="sibTrans" cxnId="{0AF0213E-5D2D-4B87-8099-A478DE9DCC80}">
      <dgm:prSet/>
      <dgm:spPr/>
      <dgm:t>
        <a:bodyPr/>
        <a:lstStyle/>
        <a:p>
          <a:endParaRPr lang="en-IN"/>
        </a:p>
      </dgm:t>
    </dgm:pt>
    <dgm:pt modelId="{0D3D7B6C-07ED-46FB-8FCE-36F114895E11}">
      <dgm:prSet phldrT="[Text]"/>
      <dgm:spPr/>
      <dgm:t>
        <a:bodyPr/>
        <a:lstStyle/>
        <a:p>
          <a:r>
            <a:rPr lang="en-IN" b="1" i="0" dirty="0"/>
            <a:t>Social and Environmental Viability</a:t>
          </a:r>
          <a:endParaRPr lang="en-IN" dirty="0"/>
        </a:p>
      </dgm:t>
    </dgm:pt>
    <dgm:pt modelId="{E072A3B7-5607-489E-9C8F-E665D93872C9}" type="parTrans" cxnId="{DA0E50DD-A703-46C7-9546-38675E396810}">
      <dgm:prSet/>
      <dgm:spPr/>
      <dgm:t>
        <a:bodyPr/>
        <a:lstStyle/>
        <a:p>
          <a:endParaRPr lang="en-IN"/>
        </a:p>
      </dgm:t>
    </dgm:pt>
    <dgm:pt modelId="{49040CE5-8E53-48B5-BA80-B1B57277CE58}" type="sibTrans" cxnId="{DA0E50DD-A703-46C7-9546-38675E396810}">
      <dgm:prSet/>
      <dgm:spPr/>
      <dgm:t>
        <a:bodyPr/>
        <a:lstStyle/>
        <a:p>
          <a:endParaRPr lang="en-IN"/>
        </a:p>
      </dgm:t>
    </dgm:pt>
    <dgm:pt modelId="{AC9463ED-0F4E-48C3-A34F-1951B928893C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Scalable and flexible design</a:t>
          </a:r>
          <a:endParaRPr lang="en-IN" dirty="0"/>
        </a:p>
      </dgm:t>
    </dgm:pt>
    <dgm:pt modelId="{CD6F1EB4-0C09-44E8-B053-34CDD9A1A151}" type="parTrans" cxnId="{48B27055-8C43-4E01-A3F8-D39BB64934BD}">
      <dgm:prSet/>
      <dgm:spPr/>
      <dgm:t>
        <a:bodyPr/>
        <a:lstStyle/>
        <a:p>
          <a:endParaRPr lang="en-IN"/>
        </a:p>
      </dgm:t>
    </dgm:pt>
    <dgm:pt modelId="{B3078DCD-8E25-4AF3-B5DD-27FA4055E62B}" type="sibTrans" cxnId="{48B27055-8C43-4E01-A3F8-D39BB64934BD}">
      <dgm:prSet/>
      <dgm:spPr/>
      <dgm:t>
        <a:bodyPr/>
        <a:lstStyle/>
        <a:p>
          <a:endParaRPr lang="en-IN"/>
        </a:p>
      </dgm:t>
    </dgm:pt>
    <dgm:pt modelId="{8716A60F-65F9-4F62-99AA-5E991A391D0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b="0" i="0" dirty="0"/>
            <a:t>Minimal hardware installations needed</a:t>
          </a:r>
          <a:endParaRPr lang="en-IN" dirty="0"/>
        </a:p>
      </dgm:t>
    </dgm:pt>
    <dgm:pt modelId="{10400068-FF59-4F22-9D3B-9CD118A0AC00}" type="parTrans" cxnId="{F5E4E243-4FAA-4D1A-98A5-50B71A35CCC2}">
      <dgm:prSet/>
      <dgm:spPr/>
      <dgm:t>
        <a:bodyPr/>
        <a:lstStyle/>
        <a:p>
          <a:endParaRPr lang="en-IN"/>
        </a:p>
      </dgm:t>
    </dgm:pt>
    <dgm:pt modelId="{237B01EE-B450-40CB-8C19-D0A2EDB57517}" type="sibTrans" cxnId="{F5E4E243-4FAA-4D1A-98A5-50B71A35CCC2}">
      <dgm:prSet/>
      <dgm:spPr/>
      <dgm:t>
        <a:bodyPr/>
        <a:lstStyle/>
        <a:p>
          <a:endParaRPr lang="en-IN"/>
        </a:p>
      </dgm:t>
    </dgm:pt>
    <dgm:pt modelId="{00DB8FA6-76D9-48FF-AF8F-DE6C91F5A665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Potential revenue through advertising and partnerships</a:t>
          </a:r>
          <a:endParaRPr lang="en-IN" dirty="0"/>
        </a:p>
      </dgm:t>
    </dgm:pt>
    <dgm:pt modelId="{C0B04939-D7CF-44BB-B4B3-3957A3CFDF6C}" type="parTrans" cxnId="{2076D3F6-44E1-4A53-ADCF-62B6D3F071C1}">
      <dgm:prSet/>
      <dgm:spPr/>
      <dgm:t>
        <a:bodyPr/>
        <a:lstStyle/>
        <a:p>
          <a:endParaRPr lang="en-IN"/>
        </a:p>
      </dgm:t>
    </dgm:pt>
    <dgm:pt modelId="{1A752745-F7CA-42BC-A278-E1D66C20753B}" type="sibTrans" cxnId="{2076D3F6-44E1-4A53-ADCF-62B6D3F071C1}">
      <dgm:prSet/>
      <dgm:spPr/>
      <dgm:t>
        <a:bodyPr/>
        <a:lstStyle/>
        <a:p>
          <a:endParaRPr lang="en-IN"/>
        </a:p>
      </dgm:t>
    </dgm:pt>
    <dgm:pt modelId="{E21CB13D-12BB-4A67-9A9B-30B2BACCD06A}">
      <dgm:prSet phldrT="[Text]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 dirty="0"/>
            <a:t>Promotes social inclusion and equality</a:t>
          </a:r>
          <a:endParaRPr lang="en-IN" dirty="0"/>
        </a:p>
      </dgm:t>
    </dgm:pt>
    <dgm:pt modelId="{79A90E90-BDBF-4289-9F5A-58F821DB6839}" type="parTrans" cxnId="{AE59AC4C-C8EA-49EE-A351-3BC4DE6B885B}">
      <dgm:prSet/>
      <dgm:spPr/>
      <dgm:t>
        <a:bodyPr/>
        <a:lstStyle/>
        <a:p>
          <a:endParaRPr lang="en-IN"/>
        </a:p>
      </dgm:t>
    </dgm:pt>
    <dgm:pt modelId="{A3F1030C-52F9-4701-A95D-54A0DE9C1A2B}" type="sibTrans" cxnId="{AE59AC4C-C8EA-49EE-A351-3BC4DE6B885B}">
      <dgm:prSet/>
      <dgm:spPr/>
      <dgm:t>
        <a:bodyPr/>
        <a:lstStyle/>
        <a:p>
          <a:endParaRPr lang="en-IN"/>
        </a:p>
      </dgm:t>
    </dgm:pt>
    <dgm:pt modelId="{D28AAED9-456B-4309-AECB-B8A06780DFC0}">
      <dgm:prSet phldrT="[Text]" custT="1"/>
      <dgm:spPr/>
      <dgm:t>
        <a:bodyPr/>
        <a:lstStyle/>
        <a:p>
          <a:pPr algn="ctr"/>
          <a:r>
            <a:rPr lang="en-IN" sz="2800" b="1" i="0" dirty="0"/>
            <a:t>Feasibility and Viability</a:t>
          </a:r>
          <a:endParaRPr lang="en-IN" sz="2800" dirty="0"/>
        </a:p>
      </dgm:t>
    </dgm:pt>
    <dgm:pt modelId="{99F93B00-60F7-41D0-9BF7-50DD9EEE57D0}" type="parTrans" cxnId="{0B337EE2-48F1-4FA8-A820-60611A1072A3}">
      <dgm:prSet/>
      <dgm:spPr/>
      <dgm:t>
        <a:bodyPr/>
        <a:lstStyle/>
        <a:p>
          <a:endParaRPr lang="en-IN"/>
        </a:p>
      </dgm:t>
    </dgm:pt>
    <dgm:pt modelId="{CA95EE89-8325-4FB3-AE68-BA957E096FC9}" type="sibTrans" cxnId="{0B337EE2-48F1-4FA8-A820-60611A1072A3}">
      <dgm:prSet/>
      <dgm:spPr/>
      <dgm:t>
        <a:bodyPr/>
        <a:lstStyle/>
        <a:p>
          <a:endParaRPr lang="en-IN"/>
        </a:p>
      </dgm:t>
    </dgm:pt>
    <dgm:pt modelId="{32312FE1-683B-473D-A315-BD6460EDE4A0}" type="pres">
      <dgm:prSet presAssocID="{6CD66410-3FBA-4DF8-9F59-DA376A478354}" presName="linear" presStyleCnt="0">
        <dgm:presLayoutVars>
          <dgm:dir/>
          <dgm:animLvl val="lvl"/>
          <dgm:resizeHandles val="exact"/>
        </dgm:presLayoutVars>
      </dgm:prSet>
      <dgm:spPr/>
    </dgm:pt>
    <dgm:pt modelId="{4ABF10F6-791A-4A9C-BE98-B88CB7B4B1A7}" type="pres">
      <dgm:prSet presAssocID="{D28AAED9-456B-4309-AECB-B8A06780DFC0}" presName="parentLin" presStyleCnt="0"/>
      <dgm:spPr/>
    </dgm:pt>
    <dgm:pt modelId="{1C100BC1-B8D8-4D1E-8032-E911C392389D}" type="pres">
      <dgm:prSet presAssocID="{D28AAED9-456B-4309-AECB-B8A06780DFC0}" presName="parentLeftMargin" presStyleLbl="node1" presStyleIdx="0" presStyleCnt="5"/>
      <dgm:spPr/>
    </dgm:pt>
    <dgm:pt modelId="{01E788BD-6A86-40B9-94C9-86728BCDF165}" type="pres">
      <dgm:prSet presAssocID="{D28AAED9-456B-4309-AECB-B8A06780DFC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18A0735-3E06-4970-AC90-7C21FCD5AE27}" type="pres">
      <dgm:prSet presAssocID="{D28AAED9-456B-4309-AECB-B8A06780DFC0}" presName="negativeSpace" presStyleCnt="0"/>
      <dgm:spPr/>
    </dgm:pt>
    <dgm:pt modelId="{2905A890-49FE-482C-87A9-8481B762F66D}" type="pres">
      <dgm:prSet presAssocID="{D28AAED9-456B-4309-AECB-B8A06780DFC0}" presName="childText" presStyleLbl="conFgAcc1" presStyleIdx="0" presStyleCnt="5" custLinFactY="-74" custLinFactNeighborY="-100000">
        <dgm:presLayoutVars>
          <dgm:bulletEnabled val="1"/>
        </dgm:presLayoutVars>
      </dgm:prSet>
      <dgm:spPr/>
    </dgm:pt>
    <dgm:pt modelId="{E5869775-5D48-4F62-80AE-E913266ABE7B}" type="pres">
      <dgm:prSet presAssocID="{CA95EE89-8325-4FB3-AE68-BA957E096FC9}" presName="spaceBetweenRectangles" presStyleCnt="0"/>
      <dgm:spPr/>
    </dgm:pt>
    <dgm:pt modelId="{956E0AB2-2A1D-4283-9F60-FD637803EAFD}" type="pres">
      <dgm:prSet presAssocID="{054D054C-E8B1-4D79-843F-B0D78ABFA84B}" presName="parentLin" presStyleCnt="0"/>
      <dgm:spPr/>
    </dgm:pt>
    <dgm:pt modelId="{696D484B-241F-43FC-ADED-44CE757F4233}" type="pres">
      <dgm:prSet presAssocID="{054D054C-E8B1-4D79-843F-B0D78ABFA84B}" presName="parentLeftMargin" presStyleLbl="node1" presStyleIdx="0" presStyleCnt="5"/>
      <dgm:spPr/>
    </dgm:pt>
    <dgm:pt modelId="{8408EFA0-8167-474D-959E-AFF153E07F51}" type="pres">
      <dgm:prSet presAssocID="{054D054C-E8B1-4D79-843F-B0D78ABFA84B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4DBEDEA-F5EB-49C2-BDF6-0B4F46B12DB9}" type="pres">
      <dgm:prSet presAssocID="{054D054C-E8B1-4D79-843F-B0D78ABFA84B}" presName="negativeSpace" presStyleCnt="0"/>
      <dgm:spPr/>
    </dgm:pt>
    <dgm:pt modelId="{47B73C67-D9B3-41D9-AACE-BA57EF9D771F}" type="pres">
      <dgm:prSet presAssocID="{054D054C-E8B1-4D79-843F-B0D78ABFA84B}" presName="childText" presStyleLbl="conFgAcc1" presStyleIdx="1" presStyleCnt="5">
        <dgm:presLayoutVars>
          <dgm:bulletEnabled val="1"/>
        </dgm:presLayoutVars>
      </dgm:prSet>
      <dgm:spPr/>
    </dgm:pt>
    <dgm:pt modelId="{095CC0AD-8281-46E7-B955-A81A778774BE}" type="pres">
      <dgm:prSet presAssocID="{9B361E89-1F2E-4D51-9BF5-78FFA718C691}" presName="spaceBetweenRectangles" presStyleCnt="0"/>
      <dgm:spPr/>
    </dgm:pt>
    <dgm:pt modelId="{73899C93-4CBF-4202-90C1-DCA7473704B6}" type="pres">
      <dgm:prSet presAssocID="{4E788CB7-96E3-4B1E-BA67-2D524A3342EF}" presName="parentLin" presStyleCnt="0"/>
      <dgm:spPr/>
    </dgm:pt>
    <dgm:pt modelId="{90189F7D-1ED2-45BB-A819-3C8656C5006F}" type="pres">
      <dgm:prSet presAssocID="{4E788CB7-96E3-4B1E-BA67-2D524A3342EF}" presName="parentLeftMargin" presStyleLbl="node1" presStyleIdx="1" presStyleCnt="5"/>
      <dgm:spPr/>
    </dgm:pt>
    <dgm:pt modelId="{4C13532E-9E2E-4ABD-93DE-B4EB9F4D75B1}" type="pres">
      <dgm:prSet presAssocID="{4E788CB7-96E3-4B1E-BA67-2D524A3342E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F1F74CF2-443B-4B30-A589-F4FD3BB59A7E}" type="pres">
      <dgm:prSet presAssocID="{4E788CB7-96E3-4B1E-BA67-2D524A3342EF}" presName="negativeSpace" presStyleCnt="0"/>
      <dgm:spPr/>
    </dgm:pt>
    <dgm:pt modelId="{BC9DE400-A072-4A9A-91AB-C6B0D7B7F9EE}" type="pres">
      <dgm:prSet presAssocID="{4E788CB7-96E3-4B1E-BA67-2D524A3342EF}" presName="childText" presStyleLbl="conFgAcc1" presStyleIdx="2" presStyleCnt="5" custLinFactNeighborX="322">
        <dgm:presLayoutVars>
          <dgm:bulletEnabled val="1"/>
        </dgm:presLayoutVars>
      </dgm:prSet>
      <dgm:spPr/>
    </dgm:pt>
    <dgm:pt modelId="{86AFF5FD-95B1-4B6F-B01A-A4C70548BFD6}" type="pres">
      <dgm:prSet presAssocID="{AABAD38B-22D0-4AC7-844E-19E2DD1DB1E4}" presName="spaceBetweenRectangles" presStyleCnt="0"/>
      <dgm:spPr/>
    </dgm:pt>
    <dgm:pt modelId="{28675BAF-0CFE-4714-9315-A959BF4BC4A9}" type="pres">
      <dgm:prSet presAssocID="{47B1630E-F6D1-4310-8159-0AA900583436}" presName="parentLin" presStyleCnt="0"/>
      <dgm:spPr/>
    </dgm:pt>
    <dgm:pt modelId="{0BF53AAB-A1FF-498F-9DD2-EB8D61E5FC8D}" type="pres">
      <dgm:prSet presAssocID="{47B1630E-F6D1-4310-8159-0AA900583436}" presName="parentLeftMargin" presStyleLbl="node1" presStyleIdx="2" presStyleCnt="5"/>
      <dgm:spPr/>
    </dgm:pt>
    <dgm:pt modelId="{DEADDF91-8342-4A7A-A220-A9C03A99774B}" type="pres">
      <dgm:prSet presAssocID="{47B1630E-F6D1-4310-8159-0AA90058343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666CFCD-8EB8-4B5D-A350-ECC52E376F59}" type="pres">
      <dgm:prSet presAssocID="{47B1630E-F6D1-4310-8159-0AA900583436}" presName="negativeSpace" presStyleCnt="0"/>
      <dgm:spPr/>
    </dgm:pt>
    <dgm:pt modelId="{FC5B6B91-B3D3-4F3E-B539-B5D35AA8F10A}" type="pres">
      <dgm:prSet presAssocID="{47B1630E-F6D1-4310-8159-0AA900583436}" presName="childText" presStyleLbl="conFgAcc1" presStyleIdx="3" presStyleCnt="5">
        <dgm:presLayoutVars>
          <dgm:bulletEnabled val="1"/>
        </dgm:presLayoutVars>
      </dgm:prSet>
      <dgm:spPr/>
    </dgm:pt>
    <dgm:pt modelId="{8E9B4E48-02E1-4F49-A18B-074948C63E05}" type="pres">
      <dgm:prSet presAssocID="{9DD9BB7B-59F7-4B26-B8DF-E3D07AEB5185}" presName="spaceBetweenRectangles" presStyleCnt="0"/>
      <dgm:spPr/>
    </dgm:pt>
    <dgm:pt modelId="{D39EAD3B-0A50-4145-A48B-CEC6EE63FD9E}" type="pres">
      <dgm:prSet presAssocID="{0D3D7B6C-07ED-46FB-8FCE-36F114895E11}" presName="parentLin" presStyleCnt="0"/>
      <dgm:spPr/>
    </dgm:pt>
    <dgm:pt modelId="{8E0756CD-50BD-4FA0-B237-F9AA603A2FF4}" type="pres">
      <dgm:prSet presAssocID="{0D3D7B6C-07ED-46FB-8FCE-36F114895E11}" presName="parentLeftMargin" presStyleLbl="node1" presStyleIdx="3" presStyleCnt="5"/>
      <dgm:spPr/>
    </dgm:pt>
    <dgm:pt modelId="{7FCFBCE4-240B-4BE5-86FF-929DAA1B2248}" type="pres">
      <dgm:prSet presAssocID="{0D3D7B6C-07ED-46FB-8FCE-36F114895E11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0E8E68A4-CD27-4626-B48D-B832A05ABC5A}" type="pres">
      <dgm:prSet presAssocID="{0D3D7B6C-07ED-46FB-8FCE-36F114895E11}" presName="negativeSpace" presStyleCnt="0"/>
      <dgm:spPr/>
    </dgm:pt>
    <dgm:pt modelId="{5DFB2EE0-3A47-4025-AD6A-67C5340EEE4A}" type="pres">
      <dgm:prSet presAssocID="{0D3D7B6C-07ED-46FB-8FCE-36F114895E11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7482C826-6D0C-4A49-875D-7965C9850046}" type="presOf" srcId="{D28AAED9-456B-4309-AECB-B8A06780DFC0}" destId="{1C100BC1-B8D8-4D1E-8032-E911C392389D}" srcOrd="0" destOrd="0" presId="urn:microsoft.com/office/officeart/2005/8/layout/list1"/>
    <dgm:cxn modelId="{F91AD131-2806-49DE-8079-CD3C92A0372B}" type="presOf" srcId="{42585941-D8A7-47E2-88AF-6E67A83F73EE}" destId="{FC5B6B91-B3D3-4F3E-B539-B5D35AA8F10A}" srcOrd="0" destOrd="0" presId="urn:microsoft.com/office/officeart/2005/8/layout/list1"/>
    <dgm:cxn modelId="{1A890834-D019-4D00-BA6A-4E9F079A232C}" type="presOf" srcId="{E21CB13D-12BB-4A67-9A9B-30B2BACCD06A}" destId="{5DFB2EE0-3A47-4025-AD6A-67C5340EEE4A}" srcOrd="0" destOrd="1" presId="urn:microsoft.com/office/officeart/2005/8/layout/list1"/>
    <dgm:cxn modelId="{0AF0213E-5D2D-4B87-8099-A478DE9DCC80}" srcId="{0D3D7B6C-07ED-46FB-8FCE-36F114895E11}" destId="{CD3568B3-DFA8-4C61-B5CC-C4F1692F2785}" srcOrd="0" destOrd="0" parTransId="{2E49B29C-14A6-49AE-918A-959DAD4F6867}" sibTransId="{CA864A09-B127-4FE2-87DD-28247B336F93}"/>
    <dgm:cxn modelId="{F5E4E243-4FAA-4D1A-98A5-50B71A35CCC2}" srcId="{4E788CB7-96E3-4B1E-BA67-2D524A3342EF}" destId="{8716A60F-65F9-4F62-99AA-5E991A391D04}" srcOrd="2" destOrd="0" parTransId="{10400068-FF59-4F22-9D3B-9CD118A0AC00}" sibTransId="{237B01EE-B450-40CB-8C19-D0A2EDB57517}"/>
    <dgm:cxn modelId="{836B0445-D3FD-486C-A782-A750B4D0E95B}" type="presOf" srcId="{6CD66410-3FBA-4DF8-9F59-DA376A478354}" destId="{32312FE1-683B-473D-A315-BD6460EDE4A0}" srcOrd="0" destOrd="0" presId="urn:microsoft.com/office/officeart/2005/8/layout/list1"/>
    <dgm:cxn modelId="{80202A65-AA86-42AB-AF81-C414A4FFBC4F}" type="presOf" srcId="{AC9463ED-0F4E-48C3-A34F-1951B928893C}" destId="{BC9DE400-A072-4A9A-91AB-C6B0D7B7F9EE}" srcOrd="0" destOrd="1" presId="urn:microsoft.com/office/officeart/2005/8/layout/list1"/>
    <dgm:cxn modelId="{E2814E4C-D8ED-46E9-8E2C-E17FEE0C0643}" type="presOf" srcId="{D28AAED9-456B-4309-AECB-B8A06780DFC0}" destId="{01E788BD-6A86-40B9-94C9-86728BCDF165}" srcOrd="1" destOrd="0" presId="urn:microsoft.com/office/officeart/2005/8/layout/list1"/>
    <dgm:cxn modelId="{AE59AC4C-C8EA-49EE-A351-3BC4DE6B885B}" srcId="{0D3D7B6C-07ED-46FB-8FCE-36F114895E11}" destId="{E21CB13D-12BB-4A67-9A9B-30B2BACCD06A}" srcOrd="1" destOrd="0" parTransId="{79A90E90-BDBF-4289-9F5A-58F821DB6839}" sibTransId="{A3F1030C-52F9-4701-A95D-54A0DE9C1A2B}"/>
    <dgm:cxn modelId="{3D44F74F-003E-49ED-AE4B-832BE547EFAF}" type="presOf" srcId="{00DB8FA6-76D9-48FF-AF8F-DE6C91F5A665}" destId="{FC5B6B91-B3D3-4F3E-B539-B5D35AA8F10A}" srcOrd="0" destOrd="1" presId="urn:microsoft.com/office/officeart/2005/8/layout/list1"/>
    <dgm:cxn modelId="{0C8F3F50-372B-4EA7-8514-14FE61A0CD7F}" type="presOf" srcId="{0D3D7B6C-07ED-46FB-8FCE-36F114895E11}" destId="{8E0756CD-50BD-4FA0-B237-F9AA603A2FF4}" srcOrd="0" destOrd="0" presId="urn:microsoft.com/office/officeart/2005/8/layout/list1"/>
    <dgm:cxn modelId="{B552CE51-C175-4ED4-A503-556390536C15}" type="presOf" srcId="{8716A60F-65F9-4F62-99AA-5E991A391D04}" destId="{BC9DE400-A072-4A9A-91AB-C6B0D7B7F9EE}" srcOrd="0" destOrd="2" presId="urn:microsoft.com/office/officeart/2005/8/layout/list1"/>
    <dgm:cxn modelId="{71202275-D23A-4B7C-BB69-0C0BF6A31950}" type="presOf" srcId="{CD3568B3-DFA8-4C61-B5CC-C4F1692F2785}" destId="{5DFB2EE0-3A47-4025-AD6A-67C5340EEE4A}" srcOrd="0" destOrd="0" presId="urn:microsoft.com/office/officeart/2005/8/layout/list1"/>
    <dgm:cxn modelId="{48B27055-8C43-4E01-A3F8-D39BB64934BD}" srcId="{4E788CB7-96E3-4B1E-BA67-2D524A3342EF}" destId="{AC9463ED-0F4E-48C3-A34F-1951B928893C}" srcOrd="1" destOrd="0" parTransId="{CD6F1EB4-0C09-44E8-B053-34CDD9A1A151}" sibTransId="{B3078DCD-8E25-4AF3-B5DD-27FA4055E62B}"/>
    <dgm:cxn modelId="{4A884778-D223-4C21-85CC-096097AA3BAE}" type="presOf" srcId="{4E788CB7-96E3-4B1E-BA67-2D524A3342EF}" destId="{4C13532E-9E2E-4ABD-93DE-B4EB9F4D75B1}" srcOrd="1" destOrd="0" presId="urn:microsoft.com/office/officeart/2005/8/layout/list1"/>
    <dgm:cxn modelId="{77D71981-EBF6-4F88-9D20-0883B33685F3}" type="presOf" srcId="{47B1630E-F6D1-4310-8159-0AA900583436}" destId="{DEADDF91-8342-4A7A-A220-A9C03A99774B}" srcOrd="1" destOrd="0" presId="urn:microsoft.com/office/officeart/2005/8/layout/list1"/>
    <dgm:cxn modelId="{8FBF3683-56E0-4942-9BEF-40040E932C88}" type="presOf" srcId="{B2E7013A-4F55-4A55-B521-F68E08A5C13F}" destId="{BC9DE400-A072-4A9A-91AB-C6B0D7B7F9EE}" srcOrd="0" destOrd="0" presId="urn:microsoft.com/office/officeart/2005/8/layout/list1"/>
    <dgm:cxn modelId="{62661487-8038-4359-BBAB-D699AFAAF63E}" srcId="{47B1630E-F6D1-4310-8159-0AA900583436}" destId="{42585941-D8A7-47E2-88AF-6E67A83F73EE}" srcOrd="0" destOrd="0" parTransId="{D3DC2F14-6E28-49BE-B4C8-0699D3F58AE8}" sibTransId="{3A215AC3-4416-4A33-AC38-CD280D78F0E3}"/>
    <dgm:cxn modelId="{3A8FB09E-95CF-4867-AC4C-F912EB4A16F0}" type="presOf" srcId="{061B328C-0B38-4075-A61C-D52A8FCCD240}" destId="{47B73C67-D9B3-41D9-AACE-BA57EF9D771F}" srcOrd="0" destOrd="0" presId="urn:microsoft.com/office/officeart/2005/8/layout/list1"/>
    <dgm:cxn modelId="{F63FEC9E-6B53-4219-852D-CB6EDF4EE263}" srcId="{6CD66410-3FBA-4DF8-9F59-DA376A478354}" destId="{4E788CB7-96E3-4B1E-BA67-2D524A3342EF}" srcOrd="2" destOrd="0" parTransId="{B644B654-98DD-4D12-960F-8CB584191022}" sibTransId="{AABAD38B-22D0-4AC7-844E-19E2DD1DB1E4}"/>
    <dgm:cxn modelId="{707BF6A1-CBAD-427B-AF44-CE066F635A50}" type="presOf" srcId="{054D054C-E8B1-4D79-843F-B0D78ABFA84B}" destId="{8408EFA0-8167-474D-959E-AFF153E07F51}" srcOrd="1" destOrd="0" presId="urn:microsoft.com/office/officeart/2005/8/layout/list1"/>
    <dgm:cxn modelId="{D40BD9A9-1794-422C-AF38-6A450C79E916}" srcId="{054D054C-E8B1-4D79-843F-B0D78ABFA84B}" destId="{061B328C-0B38-4075-A61C-D52A8FCCD240}" srcOrd="0" destOrd="0" parTransId="{36892A31-A1E1-4E0D-982D-7CC5C15F6EF2}" sibTransId="{517F37A1-8D4F-4B7A-B5EB-AAD80C3EAC1B}"/>
    <dgm:cxn modelId="{1596FFAE-8671-4045-8B0D-9E777860C720}" srcId="{054D054C-E8B1-4D79-843F-B0D78ABFA84B}" destId="{CFB88B6A-70E1-4BBF-B21F-FDAAF1332785}" srcOrd="1" destOrd="0" parTransId="{83B54288-5B64-40C4-AE70-F7366F1E7629}" sibTransId="{59B0C0F2-9C15-4747-809D-E96B0AEDC8FD}"/>
    <dgm:cxn modelId="{53CFB6B4-47BE-4518-8F60-0E68F93C8D3D}" type="presOf" srcId="{4E788CB7-96E3-4B1E-BA67-2D524A3342EF}" destId="{90189F7D-1ED2-45BB-A819-3C8656C5006F}" srcOrd="0" destOrd="0" presId="urn:microsoft.com/office/officeart/2005/8/layout/list1"/>
    <dgm:cxn modelId="{BFBD84BA-9F46-4DEE-93E1-2CCD34637858}" srcId="{6CD66410-3FBA-4DF8-9F59-DA376A478354}" destId="{47B1630E-F6D1-4310-8159-0AA900583436}" srcOrd="3" destOrd="0" parTransId="{08453F13-BAEA-4987-B6AA-7EB7E12C2D81}" sibTransId="{9DD9BB7B-59F7-4B26-B8DF-E3D07AEB5185}"/>
    <dgm:cxn modelId="{B2FF5BC3-E85A-4536-8196-A7835EF6C345}" type="presOf" srcId="{0D3D7B6C-07ED-46FB-8FCE-36F114895E11}" destId="{7FCFBCE4-240B-4BE5-86FF-929DAA1B2248}" srcOrd="1" destOrd="0" presId="urn:microsoft.com/office/officeart/2005/8/layout/list1"/>
    <dgm:cxn modelId="{3F82F6C5-13E7-409D-9131-9F53711AA268}" srcId="{6CD66410-3FBA-4DF8-9F59-DA376A478354}" destId="{054D054C-E8B1-4D79-843F-B0D78ABFA84B}" srcOrd="1" destOrd="0" parTransId="{55B109BA-3DB0-451E-B172-05A0248B26ED}" sibTransId="{9B361E89-1F2E-4D51-9BF5-78FFA718C691}"/>
    <dgm:cxn modelId="{D7803DCD-5C0C-4FFA-998B-60B1E41D9B38}" type="presOf" srcId="{47B1630E-F6D1-4310-8159-0AA900583436}" destId="{0BF53AAB-A1FF-498F-9DD2-EB8D61E5FC8D}" srcOrd="0" destOrd="0" presId="urn:microsoft.com/office/officeart/2005/8/layout/list1"/>
    <dgm:cxn modelId="{8B8B41D3-167F-4CD7-9D65-B74BDB66CBDF}" srcId="{4E788CB7-96E3-4B1E-BA67-2D524A3342EF}" destId="{B2E7013A-4F55-4A55-B521-F68E08A5C13F}" srcOrd="0" destOrd="0" parTransId="{867F5DC2-78EB-4652-9E25-DB6F2BF4B0CB}" sibTransId="{38938368-D96F-4155-9C52-AC6C715C1260}"/>
    <dgm:cxn modelId="{DA0E50DD-A703-46C7-9546-38675E396810}" srcId="{6CD66410-3FBA-4DF8-9F59-DA376A478354}" destId="{0D3D7B6C-07ED-46FB-8FCE-36F114895E11}" srcOrd="4" destOrd="0" parTransId="{E072A3B7-5607-489E-9C8F-E665D93872C9}" sibTransId="{49040CE5-8E53-48B5-BA80-B1B57277CE58}"/>
    <dgm:cxn modelId="{0B337EE2-48F1-4FA8-A820-60611A1072A3}" srcId="{6CD66410-3FBA-4DF8-9F59-DA376A478354}" destId="{D28AAED9-456B-4309-AECB-B8A06780DFC0}" srcOrd="0" destOrd="0" parTransId="{99F93B00-60F7-41D0-9BF7-50DD9EEE57D0}" sibTransId="{CA95EE89-8325-4FB3-AE68-BA957E096FC9}"/>
    <dgm:cxn modelId="{C4558FE7-FC47-42B6-ACD3-4CA64E3C274D}" type="presOf" srcId="{CFB88B6A-70E1-4BBF-B21F-FDAAF1332785}" destId="{47B73C67-D9B3-41D9-AACE-BA57EF9D771F}" srcOrd="0" destOrd="1" presId="urn:microsoft.com/office/officeart/2005/8/layout/list1"/>
    <dgm:cxn modelId="{B7CEB5E8-7A45-4DE6-BC4B-95AAA5B5DB15}" type="presOf" srcId="{054D054C-E8B1-4D79-843F-B0D78ABFA84B}" destId="{696D484B-241F-43FC-ADED-44CE757F4233}" srcOrd="0" destOrd="0" presId="urn:microsoft.com/office/officeart/2005/8/layout/list1"/>
    <dgm:cxn modelId="{2076D3F6-44E1-4A53-ADCF-62B6D3F071C1}" srcId="{47B1630E-F6D1-4310-8159-0AA900583436}" destId="{00DB8FA6-76D9-48FF-AF8F-DE6C91F5A665}" srcOrd="1" destOrd="0" parTransId="{C0B04939-D7CF-44BB-B4B3-3957A3CFDF6C}" sibTransId="{1A752745-F7CA-42BC-A278-E1D66C20753B}"/>
    <dgm:cxn modelId="{B765C896-001E-4BBE-8848-05FA3FA00C93}" type="presParOf" srcId="{32312FE1-683B-473D-A315-BD6460EDE4A0}" destId="{4ABF10F6-791A-4A9C-BE98-B88CB7B4B1A7}" srcOrd="0" destOrd="0" presId="urn:microsoft.com/office/officeart/2005/8/layout/list1"/>
    <dgm:cxn modelId="{E26E2752-63E3-464A-9286-A29320A56295}" type="presParOf" srcId="{4ABF10F6-791A-4A9C-BE98-B88CB7B4B1A7}" destId="{1C100BC1-B8D8-4D1E-8032-E911C392389D}" srcOrd="0" destOrd="0" presId="urn:microsoft.com/office/officeart/2005/8/layout/list1"/>
    <dgm:cxn modelId="{259B12C3-33DA-4293-BD66-3F75A828C124}" type="presParOf" srcId="{4ABF10F6-791A-4A9C-BE98-B88CB7B4B1A7}" destId="{01E788BD-6A86-40B9-94C9-86728BCDF165}" srcOrd="1" destOrd="0" presId="urn:microsoft.com/office/officeart/2005/8/layout/list1"/>
    <dgm:cxn modelId="{FB3A33C3-742F-4838-8DEE-D9137371E2C7}" type="presParOf" srcId="{32312FE1-683B-473D-A315-BD6460EDE4A0}" destId="{718A0735-3E06-4970-AC90-7C21FCD5AE27}" srcOrd="1" destOrd="0" presId="urn:microsoft.com/office/officeart/2005/8/layout/list1"/>
    <dgm:cxn modelId="{08711DCB-73B1-4BBE-8BBC-4DF16BCEF2BE}" type="presParOf" srcId="{32312FE1-683B-473D-A315-BD6460EDE4A0}" destId="{2905A890-49FE-482C-87A9-8481B762F66D}" srcOrd="2" destOrd="0" presId="urn:microsoft.com/office/officeart/2005/8/layout/list1"/>
    <dgm:cxn modelId="{B44400AF-7A9D-4E4B-97EC-59DE18DE1873}" type="presParOf" srcId="{32312FE1-683B-473D-A315-BD6460EDE4A0}" destId="{E5869775-5D48-4F62-80AE-E913266ABE7B}" srcOrd="3" destOrd="0" presId="urn:microsoft.com/office/officeart/2005/8/layout/list1"/>
    <dgm:cxn modelId="{4C37AC7A-B1D9-437D-85BF-18195E34256B}" type="presParOf" srcId="{32312FE1-683B-473D-A315-BD6460EDE4A0}" destId="{956E0AB2-2A1D-4283-9F60-FD637803EAFD}" srcOrd="4" destOrd="0" presId="urn:microsoft.com/office/officeart/2005/8/layout/list1"/>
    <dgm:cxn modelId="{08BF7171-AB30-4D2A-9531-65DEFBA478B2}" type="presParOf" srcId="{956E0AB2-2A1D-4283-9F60-FD637803EAFD}" destId="{696D484B-241F-43FC-ADED-44CE757F4233}" srcOrd="0" destOrd="0" presId="urn:microsoft.com/office/officeart/2005/8/layout/list1"/>
    <dgm:cxn modelId="{B861B74B-A388-4AF1-8CDC-C16E4E63CA94}" type="presParOf" srcId="{956E0AB2-2A1D-4283-9F60-FD637803EAFD}" destId="{8408EFA0-8167-474D-959E-AFF153E07F51}" srcOrd="1" destOrd="0" presId="urn:microsoft.com/office/officeart/2005/8/layout/list1"/>
    <dgm:cxn modelId="{75A3CA0D-A4D0-49D5-B4F8-1BE4F75A3C46}" type="presParOf" srcId="{32312FE1-683B-473D-A315-BD6460EDE4A0}" destId="{E4DBEDEA-F5EB-49C2-BDF6-0B4F46B12DB9}" srcOrd="5" destOrd="0" presId="urn:microsoft.com/office/officeart/2005/8/layout/list1"/>
    <dgm:cxn modelId="{DD488B73-9594-4329-BE7F-557A4644EAC8}" type="presParOf" srcId="{32312FE1-683B-473D-A315-BD6460EDE4A0}" destId="{47B73C67-D9B3-41D9-AACE-BA57EF9D771F}" srcOrd="6" destOrd="0" presId="urn:microsoft.com/office/officeart/2005/8/layout/list1"/>
    <dgm:cxn modelId="{D89E05C5-6953-4BA0-AB86-881BAAB24A45}" type="presParOf" srcId="{32312FE1-683B-473D-A315-BD6460EDE4A0}" destId="{095CC0AD-8281-46E7-B955-A81A778774BE}" srcOrd="7" destOrd="0" presId="urn:microsoft.com/office/officeart/2005/8/layout/list1"/>
    <dgm:cxn modelId="{5BC10895-DA52-4D5D-A504-64BBEEB8C3BF}" type="presParOf" srcId="{32312FE1-683B-473D-A315-BD6460EDE4A0}" destId="{73899C93-4CBF-4202-90C1-DCA7473704B6}" srcOrd="8" destOrd="0" presId="urn:microsoft.com/office/officeart/2005/8/layout/list1"/>
    <dgm:cxn modelId="{D9319729-C57F-443D-A952-EF04CF795832}" type="presParOf" srcId="{73899C93-4CBF-4202-90C1-DCA7473704B6}" destId="{90189F7D-1ED2-45BB-A819-3C8656C5006F}" srcOrd="0" destOrd="0" presId="urn:microsoft.com/office/officeart/2005/8/layout/list1"/>
    <dgm:cxn modelId="{722D8B11-550F-4F48-AA82-523A012560F6}" type="presParOf" srcId="{73899C93-4CBF-4202-90C1-DCA7473704B6}" destId="{4C13532E-9E2E-4ABD-93DE-B4EB9F4D75B1}" srcOrd="1" destOrd="0" presId="urn:microsoft.com/office/officeart/2005/8/layout/list1"/>
    <dgm:cxn modelId="{D8C91C4A-4FE0-4802-81C7-463D44299C66}" type="presParOf" srcId="{32312FE1-683B-473D-A315-BD6460EDE4A0}" destId="{F1F74CF2-443B-4B30-A589-F4FD3BB59A7E}" srcOrd="9" destOrd="0" presId="urn:microsoft.com/office/officeart/2005/8/layout/list1"/>
    <dgm:cxn modelId="{8EEBCA0C-8E24-4B49-896B-106998580545}" type="presParOf" srcId="{32312FE1-683B-473D-A315-BD6460EDE4A0}" destId="{BC9DE400-A072-4A9A-91AB-C6B0D7B7F9EE}" srcOrd="10" destOrd="0" presId="urn:microsoft.com/office/officeart/2005/8/layout/list1"/>
    <dgm:cxn modelId="{08DDA409-EC0E-4AA2-958C-CCC7FC72AEDD}" type="presParOf" srcId="{32312FE1-683B-473D-A315-BD6460EDE4A0}" destId="{86AFF5FD-95B1-4B6F-B01A-A4C70548BFD6}" srcOrd="11" destOrd="0" presId="urn:microsoft.com/office/officeart/2005/8/layout/list1"/>
    <dgm:cxn modelId="{0477A571-6A55-4473-982A-74E517F514BF}" type="presParOf" srcId="{32312FE1-683B-473D-A315-BD6460EDE4A0}" destId="{28675BAF-0CFE-4714-9315-A959BF4BC4A9}" srcOrd="12" destOrd="0" presId="urn:microsoft.com/office/officeart/2005/8/layout/list1"/>
    <dgm:cxn modelId="{14062D79-B7E5-49A9-A55A-2DCDDB8E62CB}" type="presParOf" srcId="{28675BAF-0CFE-4714-9315-A959BF4BC4A9}" destId="{0BF53AAB-A1FF-498F-9DD2-EB8D61E5FC8D}" srcOrd="0" destOrd="0" presId="urn:microsoft.com/office/officeart/2005/8/layout/list1"/>
    <dgm:cxn modelId="{BB0F9B77-9BE5-44BC-BF58-2FE28DFDBAA7}" type="presParOf" srcId="{28675BAF-0CFE-4714-9315-A959BF4BC4A9}" destId="{DEADDF91-8342-4A7A-A220-A9C03A99774B}" srcOrd="1" destOrd="0" presId="urn:microsoft.com/office/officeart/2005/8/layout/list1"/>
    <dgm:cxn modelId="{29B6ED23-C49E-4DEF-B076-35B76D31B7B7}" type="presParOf" srcId="{32312FE1-683B-473D-A315-BD6460EDE4A0}" destId="{A666CFCD-8EB8-4B5D-A350-ECC52E376F59}" srcOrd="13" destOrd="0" presId="urn:microsoft.com/office/officeart/2005/8/layout/list1"/>
    <dgm:cxn modelId="{9F0196E6-7CE3-4E04-87D3-7F7016E1A5EC}" type="presParOf" srcId="{32312FE1-683B-473D-A315-BD6460EDE4A0}" destId="{FC5B6B91-B3D3-4F3E-B539-B5D35AA8F10A}" srcOrd="14" destOrd="0" presId="urn:microsoft.com/office/officeart/2005/8/layout/list1"/>
    <dgm:cxn modelId="{E5B6DF4B-FC49-4173-8A12-F940BF9475AE}" type="presParOf" srcId="{32312FE1-683B-473D-A315-BD6460EDE4A0}" destId="{8E9B4E48-02E1-4F49-A18B-074948C63E05}" srcOrd="15" destOrd="0" presId="urn:microsoft.com/office/officeart/2005/8/layout/list1"/>
    <dgm:cxn modelId="{9840D94F-AD5F-4924-8871-700D9808532F}" type="presParOf" srcId="{32312FE1-683B-473D-A315-BD6460EDE4A0}" destId="{D39EAD3B-0A50-4145-A48B-CEC6EE63FD9E}" srcOrd="16" destOrd="0" presId="urn:microsoft.com/office/officeart/2005/8/layout/list1"/>
    <dgm:cxn modelId="{619A0402-56A8-4DCF-9157-248B11CE6A8F}" type="presParOf" srcId="{D39EAD3B-0A50-4145-A48B-CEC6EE63FD9E}" destId="{8E0756CD-50BD-4FA0-B237-F9AA603A2FF4}" srcOrd="0" destOrd="0" presId="urn:microsoft.com/office/officeart/2005/8/layout/list1"/>
    <dgm:cxn modelId="{9221E8A5-7252-4404-8FE4-2D936591780C}" type="presParOf" srcId="{D39EAD3B-0A50-4145-A48B-CEC6EE63FD9E}" destId="{7FCFBCE4-240B-4BE5-86FF-929DAA1B2248}" srcOrd="1" destOrd="0" presId="urn:microsoft.com/office/officeart/2005/8/layout/list1"/>
    <dgm:cxn modelId="{A00B634A-38B8-4F59-951C-AD16EF087664}" type="presParOf" srcId="{32312FE1-683B-473D-A315-BD6460EDE4A0}" destId="{0E8E68A4-CD27-4626-B48D-B832A05ABC5A}" srcOrd="17" destOrd="0" presId="urn:microsoft.com/office/officeart/2005/8/layout/list1"/>
    <dgm:cxn modelId="{30C73E93-566E-4BE2-B73B-A836008F7CDD}" type="presParOf" srcId="{32312FE1-683B-473D-A315-BD6460EDE4A0}" destId="{5DFB2EE0-3A47-4025-AD6A-67C5340EEE4A}" srcOrd="18" destOrd="0" presId="urn:microsoft.com/office/officeart/2005/8/layout/list1"/>
  </dgm:cxnLst>
  <dgm:bg>
    <a:effectLst>
      <a:outerShdw blurRad="50800" dist="38100" algn="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B884A2D-F614-42EA-9D99-2BCCAD338808}" type="doc">
      <dgm:prSet loTypeId="urn:microsoft.com/office/officeart/2008/layout/HexagonCluster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2C628BC0-1BE5-412C-BB4A-216E1F2BD9EA}">
      <dgm:prSet phldrT="[Text]"/>
      <dgm:spPr/>
      <dgm:t>
        <a:bodyPr/>
        <a:lstStyle/>
        <a:p>
          <a:r>
            <a:rPr lang="en-IN" dirty="0"/>
            <a:t>Established Railway Station</a:t>
          </a:r>
        </a:p>
      </dgm:t>
    </dgm:pt>
    <dgm:pt modelId="{AEABB58D-36FC-43FB-850D-B5AAC5D0C30A}" type="sibTrans" cxnId="{1D7EDAB4-28B9-46EC-9A80-A7FF4D0FE688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21" t="9318" r="-40321" b="10533"/>
          </a:stretch>
        </a:blipFill>
      </dgm:spPr>
      <dgm:t>
        <a:bodyPr/>
        <a:lstStyle/>
        <a:p>
          <a:endParaRPr lang="en-IN"/>
        </a:p>
      </dgm:t>
    </dgm:pt>
    <dgm:pt modelId="{A7CB1CB9-7474-4B6D-80EF-1B71C32451B3}" type="parTrans" cxnId="{1D7EDAB4-28B9-46EC-9A80-A7FF4D0FE688}">
      <dgm:prSet/>
      <dgm:spPr/>
      <dgm:t>
        <a:bodyPr/>
        <a:lstStyle/>
        <a:p>
          <a:endParaRPr lang="en-IN"/>
        </a:p>
      </dgm:t>
    </dgm:pt>
    <dgm:pt modelId="{EA002F7C-A86C-43B0-9C38-75E289E3EE94}">
      <dgm:prSet phldrT="[Text]"/>
      <dgm:spPr/>
      <dgm:t>
        <a:bodyPr/>
        <a:lstStyle/>
        <a:p>
          <a:r>
            <a:rPr lang="en-IN" dirty="0"/>
            <a:t>Simple App Design</a:t>
          </a:r>
        </a:p>
      </dgm:t>
    </dgm:pt>
    <dgm:pt modelId="{C7B00F86-3076-41F8-86E2-00485E5AA35E}" type="sibTrans" cxnId="{F1A276E1-52F3-4B3F-BA6B-4DB81D8EB239}">
      <dgm:prSet/>
      <dgm:spPr>
        <a:blipFill dpi="0" rotWithShape="1">
          <a:blip xmlns:r="http://schemas.openxmlformats.org/officeDocument/2006/relationships" r:embed="rId2"/>
          <a:srcRect/>
          <a:stretch>
            <a:fillRect l="-33280" t="5000" r="-43312" b="3026"/>
          </a:stretch>
        </a:blipFill>
      </dgm:spPr>
      <dgm:t>
        <a:bodyPr/>
        <a:lstStyle/>
        <a:p>
          <a:endParaRPr lang="en-IN"/>
        </a:p>
      </dgm:t>
    </dgm:pt>
    <dgm:pt modelId="{18E8F7B1-B1BD-45BA-BC7A-8E3DC34A1E6C}" type="parTrans" cxnId="{F1A276E1-52F3-4B3F-BA6B-4DB81D8EB239}">
      <dgm:prSet/>
      <dgm:spPr/>
      <dgm:t>
        <a:bodyPr/>
        <a:lstStyle/>
        <a:p>
          <a:endParaRPr lang="en-IN"/>
        </a:p>
      </dgm:t>
    </dgm:pt>
    <dgm:pt modelId="{0E5A293D-77C2-4B20-B6FD-903E767DF5A0}">
      <dgm:prSet phldrT="[Text]"/>
      <dgm:spPr/>
      <dgm:t>
        <a:bodyPr/>
        <a:lstStyle/>
        <a:p>
          <a:r>
            <a:rPr lang="en-IN" dirty="0"/>
            <a:t>DGPS Surveying System</a:t>
          </a:r>
        </a:p>
      </dgm:t>
    </dgm:pt>
    <dgm:pt modelId="{55FEB52A-4D9D-4A34-ACA7-39E88D2CA133}" type="sibTrans" cxnId="{435AB90C-390B-42BC-BEE2-E646F3833A77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021" t="15710" r="-85391" b="14379"/>
          </a:stretch>
        </a:blipFill>
      </dgm:spPr>
      <dgm:t>
        <a:bodyPr/>
        <a:lstStyle/>
        <a:p>
          <a:endParaRPr lang="en-IN"/>
        </a:p>
      </dgm:t>
    </dgm:pt>
    <dgm:pt modelId="{DE3FA7E3-8887-4485-858F-B420A794AF8B}" type="parTrans" cxnId="{435AB90C-390B-42BC-BEE2-E646F3833A77}">
      <dgm:prSet/>
      <dgm:spPr/>
      <dgm:t>
        <a:bodyPr/>
        <a:lstStyle/>
        <a:p>
          <a:endParaRPr lang="en-IN"/>
        </a:p>
      </dgm:t>
    </dgm:pt>
    <dgm:pt modelId="{8C8EAA30-4589-444B-811B-766C6E14A279}" type="pres">
      <dgm:prSet presAssocID="{EB884A2D-F614-42EA-9D99-2BCCAD338808}" presName="Name0" presStyleCnt="0">
        <dgm:presLayoutVars>
          <dgm:chMax val="21"/>
          <dgm:chPref val="21"/>
        </dgm:presLayoutVars>
      </dgm:prSet>
      <dgm:spPr/>
    </dgm:pt>
    <dgm:pt modelId="{396AD520-4A90-4818-BC6A-354B69EC4059}" type="pres">
      <dgm:prSet presAssocID="{0E5A293D-77C2-4B20-B6FD-903E767DF5A0}" presName="text1" presStyleCnt="0"/>
      <dgm:spPr/>
    </dgm:pt>
    <dgm:pt modelId="{DEBED455-5E56-4CBD-BE3D-27BAFBD9FFB6}" type="pres">
      <dgm:prSet presAssocID="{0E5A293D-77C2-4B20-B6FD-903E767DF5A0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A0332E0-C733-4F65-9E1C-9C02D93D7120}" type="pres">
      <dgm:prSet presAssocID="{0E5A293D-77C2-4B20-B6FD-903E767DF5A0}" presName="textaccent1" presStyleCnt="0"/>
      <dgm:spPr/>
    </dgm:pt>
    <dgm:pt modelId="{6D921EA7-092E-4662-B219-9631AD652E73}" type="pres">
      <dgm:prSet presAssocID="{0E5A293D-77C2-4B20-B6FD-903E767DF5A0}" presName="accentRepeatNode" presStyleLbl="solidAlignAcc1" presStyleIdx="0" presStyleCnt="6"/>
      <dgm:spPr/>
    </dgm:pt>
    <dgm:pt modelId="{33F6F8CA-037A-4DA7-8B15-FE99D03BDB93}" type="pres">
      <dgm:prSet presAssocID="{55FEB52A-4D9D-4A34-ACA7-39E88D2CA133}" presName="image1" presStyleCnt="0"/>
      <dgm:spPr/>
    </dgm:pt>
    <dgm:pt modelId="{CC171552-947B-4EBD-BD5F-49F0627D0AC7}" type="pres">
      <dgm:prSet presAssocID="{55FEB52A-4D9D-4A34-ACA7-39E88D2CA133}" presName="imageRepeatNode" presStyleLbl="alignAcc1" presStyleIdx="0" presStyleCnt="3" custLinFactNeighborX="-1440" custLinFactNeighborY="-3340"/>
      <dgm:spPr/>
    </dgm:pt>
    <dgm:pt modelId="{ED840DCE-B5E2-408C-B6CD-0D8782993B16}" type="pres">
      <dgm:prSet presAssocID="{55FEB52A-4D9D-4A34-ACA7-39E88D2CA133}" presName="imageaccent1" presStyleCnt="0"/>
      <dgm:spPr/>
    </dgm:pt>
    <dgm:pt modelId="{BC812E0E-EA54-48E1-A7F6-833D6FB312BF}" type="pres">
      <dgm:prSet presAssocID="{55FEB52A-4D9D-4A34-ACA7-39E88D2CA133}" presName="accentRepeatNode" presStyleLbl="solidAlignAcc1" presStyleIdx="1" presStyleCnt="6"/>
      <dgm:spPr/>
    </dgm:pt>
    <dgm:pt modelId="{2AB0666B-2846-4CFB-9D13-7D2FD828F0B6}" type="pres">
      <dgm:prSet presAssocID="{EA002F7C-A86C-43B0-9C38-75E289E3EE94}" presName="text2" presStyleCnt="0"/>
      <dgm:spPr/>
    </dgm:pt>
    <dgm:pt modelId="{8C4D31AD-A279-411D-B7D7-FE61623641C0}" type="pres">
      <dgm:prSet presAssocID="{EA002F7C-A86C-43B0-9C38-75E289E3EE94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A2F6E82-AFFC-4523-A95E-6027C239EB25}" type="pres">
      <dgm:prSet presAssocID="{EA002F7C-A86C-43B0-9C38-75E289E3EE94}" presName="textaccent2" presStyleCnt="0"/>
      <dgm:spPr/>
    </dgm:pt>
    <dgm:pt modelId="{8EF0F7C4-7C7D-4613-904F-224CA856084E}" type="pres">
      <dgm:prSet presAssocID="{EA002F7C-A86C-43B0-9C38-75E289E3EE94}" presName="accentRepeatNode" presStyleLbl="solidAlignAcc1" presStyleIdx="2" presStyleCnt="6"/>
      <dgm:spPr/>
    </dgm:pt>
    <dgm:pt modelId="{A35AE74A-377E-4232-BA11-30E0262C4FEA}" type="pres">
      <dgm:prSet presAssocID="{C7B00F86-3076-41F8-86E2-00485E5AA35E}" presName="image2" presStyleCnt="0"/>
      <dgm:spPr/>
    </dgm:pt>
    <dgm:pt modelId="{DC198C9C-D3C0-48EC-BBD3-A7BFD4F2F280}" type="pres">
      <dgm:prSet presAssocID="{C7B00F86-3076-41F8-86E2-00485E5AA35E}" presName="imageRepeatNode" presStyleLbl="alignAcc1" presStyleIdx="1" presStyleCnt="3"/>
      <dgm:spPr/>
    </dgm:pt>
    <dgm:pt modelId="{814AD60D-A993-4AFC-BDD0-B6E61BACCD01}" type="pres">
      <dgm:prSet presAssocID="{C7B00F86-3076-41F8-86E2-00485E5AA35E}" presName="imageaccent2" presStyleCnt="0"/>
      <dgm:spPr/>
    </dgm:pt>
    <dgm:pt modelId="{A8046EAB-2CC9-4893-84B2-11D8A4F0842A}" type="pres">
      <dgm:prSet presAssocID="{C7B00F86-3076-41F8-86E2-00485E5AA35E}" presName="accentRepeatNode" presStyleLbl="solidAlignAcc1" presStyleIdx="3" presStyleCnt="6"/>
      <dgm:spPr/>
    </dgm:pt>
    <dgm:pt modelId="{E246D599-3442-4E92-BBC5-089916CE7FC2}" type="pres">
      <dgm:prSet presAssocID="{2C628BC0-1BE5-412C-BB4A-216E1F2BD9EA}" presName="text3" presStyleCnt="0"/>
      <dgm:spPr/>
    </dgm:pt>
    <dgm:pt modelId="{75C639F2-BD1F-4E59-942B-B97BA71E4350}" type="pres">
      <dgm:prSet presAssocID="{2C628BC0-1BE5-412C-BB4A-216E1F2BD9EA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AA18ED2-09E8-4680-AA0C-8434F57124E8}" type="pres">
      <dgm:prSet presAssocID="{2C628BC0-1BE5-412C-BB4A-216E1F2BD9EA}" presName="textaccent3" presStyleCnt="0"/>
      <dgm:spPr/>
    </dgm:pt>
    <dgm:pt modelId="{CFA15AFA-E1FD-4D74-BE53-29E348F284BC}" type="pres">
      <dgm:prSet presAssocID="{2C628BC0-1BE5-412C-BB4A-216E1F2BD9EA}" presName="accentRepeatNode" presStyleLbl="solidAlignAcc1" presStyleIdx="4" presStyleCnt="6"/>
      <dgm:spPr/>
    </dgm:pt>
    <dgm:pt modelId="{EFE74820-7578-49B4-A83D-412B3C5FD2A0}" type="pres">
      <dgm:prSet presAssocID="{AEABB58D-36FC-43FB-850D-B5AAC5D0C30A}" presName="image3" presStyleCnt="0"/>
      <dgm:spPr/>
    </dgm:pt>
    <dgm:pt modelId="{9A7C0F1F-53FD-4BCB-851A-CE16C02F20E2}" type="pres">
      <dgm:prSet presAssocID="{AEABB58D-36FC-43FB-850D-B5AAC5D0C30A}" presName="imageRepeatNode" presStyleLbl="alignAcc1" presStyleIdx="2" presStyleCnt="3"/>
      <dgm:spPr/>
    </dgm:pt>
    <dgm:pt modelId="{42D75D88-CEA9-4003-8331-8C5D80B06D45}" type="pres">
      <dgm:prSet presAssocID="{AEABB58D-36FC-43FB-850D-B5AAC5D0C30A}" presName="imageaccent3" presStyleCnt="0"/>
      <dgm:spPr/>
    </dgm:pt>
    <dgm:pt modelId="{35BF2D69-56EA-4A03-B195-1000203CAFA6}" type="pres">
      <dgm:prSet presAssocID="{AEABB58D-36FC-43FB-850D-B5AAC5D0C30A}" presName="accentRepeatNode" presStyleLbl="solidAlignAcc1" presStyleIdx="5" presStyleCnt="6"/>
      <dgm:spPr/>
    </dgm:pt>
  </dgm:ptLst>
  <dgm:cxnLst>
    <dgm:cxn modelId="{435AB90C-390B-42BC-BEE2-E646F3833A77}" srcId="{EB884A2D-F614-42EA-9D99-2BCCAD338808}" destId="{0E5A293D-77C2-4B20-B6FD-903E767DF5A0}" srcOrd="0" destOrd="0" parTransId="{DE3FA7E3-8887-4485-858F-B420A794AF8B}" sibTransId="{55FEB52A-4D9D-4A34-ACA7-39E88D2CA133}"/>
    <dgm:cxn modelId="{FD3C762F-F00D-479C-BF4A-F57B42AA585E}" type="presOf" srcId="{C7B00F86-3076-41F8-86E2-00485E5AA35E}" destId="{DC198C9C-D3C0-48EC-BBD3-A7BFD4F2F280}" srcOrd="0" destOrd="0" presId="urn:microsoft.com/office/officeart/2008/layout/HexagonCluster"/>
    <dgm:cxn modelId="{4071F366-3854-45D6-BC5D-B003E75B3F60}" type="presOf" srcId="{EA002F7C-A86C-43B0-9C38-75E289E3EE94}" destId="{8C4D31AD-A279-411D-B7D7-FE61623641C0}" srcOrd="0" destOrd="0" presId="urn:microsoft.com/office/officeart/2008/layout/HexagonCluster"/>
    <dgm:cxn modelId="{53E41874-4A78-47A4-B775-7DAE878E73D7}" type="presOf" srcId="{0E5A293D-77C2-4B20-B6FD-903E767DF5A0}" destId="{DEBED455-5E56-4CBD-BE3D-27BAFBD9FFB6}" srcOrd="0" destOrd="0" presId="urn:microsoft.com/office/officeart/2008/layout/HexagonCluster"/>
    <dgm:cxn modelId="{F1374274-978C-40AA-B499-D119059027D4}" type="presOf" srcId="{EB884A2D-F614-42EA-9D99-2BCCAD338808}" destId="{8C8EAA30-4589-444B-811B-766C6E14A279}" srcOrd="0" destOrd="0" presId="urn:microsoft.com/office/officeart/2008/layout/HexagonCluster"/>
    <dgm:cxn modelId="{53B4DB5A-D928-4C03-9FB1-5BD8B080904E}" type="presOf" srcId="{55FEB52A-4D9D-4A34-ACA7-39E88D2CA133}" destId="{CC171552-947B-4EBD-BD5F-49F0627D0AC7}" srcOrd="0" destOrd="0" presId="urn:microsoft.com/office/officeart/2008/layout/HexagonCluster"/>
    <dgm:cxn modelId="{1D7EDAB4-28B9-46EC-9A80-A7FF4D0FE688}" srcId="{EB884A2D-F614-42EA-9D99-2BCCAD338808}" destId="{2C628BC0-1BE5-412C-BB4A-216E1F2BD9EA}" srcOrd="2" destOrd="0" parTransId="{A7CB1CB9-7474-4B6D-80EF-1B71C32451B3}" sibTransId="{AEABB58D-36FC-43FB-850D-B5AAC5D0C30A}"/>
    <dgm:cxn modelId="{756DFABF-1077-4701-8D50-78BD4A65F5E9}" type="presOf" srcId="{AEABB58D-36FC-43FB-850D-B5AAC5D0C30A}" destId="{9A7C0F1F-53FD-4BCB-851A-CE16C02F20E2}" srcOrd="0" destOrd="0" presId="urn:microsoft.com/office/officeart/2008/layout/HexagonCluster"/>
    <dgm:cxn modelId="{F1A276E1-52F3-4B3F-BA6B-4DB81D8EB239}" srcId="{EB884A2D-F614-42EA-9D99-2BCCAD338808}" destId="{EA002F7C-A86C-43B0-9C38-75E289E3EE94}" srcOrd="1" destOrd="0" parTransId="{18E8F7B1-B1BD-45BA-BC7A-8E3DC34A1E6C}" sibTransId="{C7B00F86-3076-41F8-86E2-00485E5AA35E}"/>
    <dgm:cxn modelId="{786EFBF8-8D90-49E2-8257-E082E86D0F3E}" type="presOf" srcId="{2C628BC0-1BE5-412C-BB4A-216E1F2BD9EA}" destId="{75C639F2-BD1F-4E59-942B-B97BA71E4350}" srcOrd="0" destOrd="0" presId="urn:microsoft.com/office/officeart/2008/layout/HexagonCluster"/>
    <dgm:cxn modelId="{ED57FA82-316B-4C89-B8A6-5CB19F39C311}" type="presParOf" srcId="{8C8EAA30-4589-444B-811B-766C6E14A279}" destId="{396AD520-4A90-4818-BC6A-354B69EC4059}" srcOrd="0" destOrd="0" presId="urn:microsoft.com/office/officeart/2008/layout/HexagonCluster"/>
    <dgm:cxn modelId="{55AEE6E3-8D3A-4F87-A0D3-92915AB3A13D}" type="presParOf" srcId="{396AD520-4A90-4818-BC6A-354B69EC4059}" destId="{DEBED455-5E56-4CBD-BE3D-27BAFBD9FFB6}" srcOrd="0" destOrd="0" presId="urn:microsoft.com/office/officeart/2008/layout/HexagonCluster"/>
    <dgm:cxn modelId="{A8AADCF1-AA68-467C-80C2-4F53F599BB0D}" type="presParOf" srcId="{8C8EAA30-4589-444B-811B-766C6E14A279}" destId="{7A0332E0-C733-4F65-9E1C-9C02D93D7120}" srcOrd="1" destOrd="0" presId="urn:microsoft.com/office/officeart/2008/layout/HexagonCluster"/>
    <dgm:cxn modelId="{5D3ED420-696F-42AF-B383-21FD05886613}" type="presParOf" srcId="{7A0332E0-C733-4F65-9E1C-9C02D93D7120}" destId="{6D921EA7-092E-4662-B219-9631AD652E73}" srcOrd="0" destOrd="0" presId="urn:microsoft.com/office/officeart/2008/layout/HexagonCluster"/>
    <dgm:cxn modelId="{27B59ECA-4D5F-4CEF-BF68-9113B1367618}" type="presParOf" srcId="{8C8EAA30-4589-444B-811B-766C6E14A279}" destId="{33F6F8CA-037A-4DA7-8B15-FE99D03BDB93}" srcOrd="2" destOrd="0" presId="urn:microsoft.com/office/officeart/2008/layout/HexagonCluster"/>
    <dgm:cxn modelId="{A4628269-CDE3-44D0-9884-567479F7AF32}" type="presParOf" srcId="{33F6F8CA-037A-4DA7-8B15-FE99D03BDB93}" destId="{CC171552-947B-4EBD-BD5F-49F0627D0AC7}" srcOrd="0" destOrd="0" presId="urn:microsoft.com/office/officeart/2008/layout/HexagonCluster"/>
    <dgm:cxn modelId="{807916D9-D11A-4BE7-A13A-1602A102A04A}" type="presParOf" srcId="{8C8EAA30-4589-444B-811B-766C6E14A279}" destId="{ED840DCE-B5E2-408C-B6CD-0D8782993B16}" srcOrd="3" destOrd="0" presId="urn:microsoft.com/office/officeart/2008/layout/HexagonCluster"/>
    <dgm:cxn modelId="{6910F039-F4D6-40DA-B8D1-225DA556D869}" type="presParOf" srcId="{ED840DCE-B5E2-408C-B6CD-0D8782993B16}" destId="{BC812E0E-EA54-48E1-A7F6-833D6FB312BF}" srcOrd="0" destOrd="0" presId="urn:microsoft.com/office/officeart/2008/layout/HexagonCluster"/>
    <dgm:cxn modelId="{BA60ED5F-EFD5-44AD-AA42-65D629B94CE6}" type="presParOf" srcId="{8C8EAA30-4589-444B-811B-766C6E14A279}" destId="{2AB0666B-2846-4CFB-9D13-7D2FD828F0B6}" srcOrd="4" destOrd="0" presId="urn:microsoft.com/office/officeart/2008/layout/HexagonCluster"/>
    <dgm:cxn modelId="{149A33FB-70C4-4E7C-B0D0-21B05A6B12B1}" type="presParOf" srcId="{2AB0666B-2846-4CFB-9D13-7D2FD828F0B6}" destId="{8C4D31AD-A279-411D-B7D7-FE61623641C0}" srcOrd="0" destOrd="0" presId="urn:microsoft.com/office/officeart/2008/layout/HexagonCluster"/>
    <dgm:cxn modelId="{920C37E9-E88B-41F8-BF8C-B7839B672848}" type="presParOf" srcId="{8C8EAA30-4589-444B-811B-766C6E14A279}" destId="{5A2F6E82-AFFC-4523-A95E-6027C239EB25}" srcOrd="5" destOrd="0" presId="urn:microsoft.com/office/officeart/2008/layout/HexagonCluster"/>
    <dgm:cxn modelId="{B33179C2-8559-4480-8B14-A0482F80B182}" type="presParOf" srcId="{5A2F6E82-AFFC-4523-A95E-6027C239EB25}" destId="{8EF0F7C4-7C7D-4613-904F-224CA856084E}" srcOrd="0" destOrd="0" presId="urn:microsoft.com/office/officeart/2008/layout/HexagonCluster"/>
    <dgm:cxn modelId="{39BBC2DA-2D0F-4C57-99C3-33970A584E0C}" type="presParOf" srcId="{8C8EAA30-4589-444B-811B-766C6E14A279}" destId="{A35AE74A-377E-4232-BA11-30E0262C4FEA}" srcOrd="6" destOrd="0" presId="urn:microsoft.com/office/officeart/2008/layout/HexagonCluster"/>
    <dgm:cxn modelId="{247AEBDF-72AF-4F3B-952B-4089678B3592}" type="presParOf" srcId="{A35AE74A-377E-4232-BA11-30E0262C4FEA}" destId="{DC198C9C-D3C0-48EC-BBD3-A7BFD4F2F280}" srcOrd="0" destOrd="0" presId="urn:microsoft.com/office/officeart/2008/layout/HexagonCluster"/>
    <dgm:cxn modelId="{29B763FD-2738-4B53-A157-3275E4B73754}" type="presParOf" srcId="{8C8EAA30-4589-444B-811B-766C6E14A279}" destId="{814AD60D-A993-4AFC-BDD0-B6E61BACCD01}" srcOrd="7" destOrd="0" presId="urn:microsoft.com/office/officeart/2008/layout/HexagonCluster"/>
    <dgm:cxn modelId="{A04AED28-8CA0-460D-B54B-174D5D619579}" type="presParOf" srcId="{814AD60D-A993-4AFC-BDD0-B6E61BACCD01}" destId="{A8046EAB-2CC9-4893-84B2-11D8A4F0842A}" srcOrd="0" destOrd="0" presId="urn:microsoft.com/office/officeart/2008/layout/HexagonCluster"/>
    <dgm:cxn modelId="{191A34D6-8196-4C13-AA44-45674EA74188}" type="presParOf" srcId="{8C8EAA30-4589-444B-811B-766C6E14A279}" destId="{E246D599-3442-4E92-BBC5-089916CE7FC2}" srcOrd="8" destOrd="0" presId="urn:microsoft.com/office/officeart/2008/layout/HexagonCluster"/>
    <dgm:cxn modelId="{DBC17CF0-2761-4EBB-A37B-CC8C9D2986B3}" type="presParOf" srcId="{E246D599-3442-4E92-BBC5-089916CE7FC2}" destId="{75C639F2-BD1F-4E59-942B-B97BA71E4350}" srcOrd="0" destOrd="0" presId="urn:microsoft.com/office/officeart/2008/layout/HexagonCluster"/>
    <dgm:cxn modelId="{63EE7258-6ED0-4F36-A7EB-ECB1E11D14C1}" type="presParOf" srcId="{8C8EAA30-4589-444B-811B-766C6E14A279}" destId="{7AA18ED2-09E8-4680-AA0C-8434F57124E8}" srcOrd="9" destOrd="0" presId="urn:microsoft.com/office/officeart/2008/layout/HexagonCluster"/>
    <dgm:cxn modelId="{77FFEDD3-3C3A-44B4-8CC5-3BE82362746A}" type="presParOf" srcId="{7AA18ED2-09E8-4680-AA0C-8434F57124E8}" destId="{CFA15AFA-E1FD-4D74-BE53-29E348F284BC}" srcOrd="0" destOrd="0" presId="urn:microsoft.com/office/officeart/2008/layout/HexagonCluster"/>
    <dgm:cxn modelId="{CEECB7EE-5447-4447-8664-6C0060E06EC9}" type="presParOf" srcId="{8C8EAA30-4589-444B-811B-766C6E14A279}" destId="{EFE74820-7578-49B4-A83D-412B3C5FD2A0}" srcOrd="10" destOrd="0" presId="urn:microsoft.com/office/officeart/2008/layout/HexagonCluster"/>
    <dgm:cxn modelId="{76878764-6849-456F-B93D-48B7A5E812FA}" type="presParOf" srcId="{EFE74820-7578-49B4-A83D-412B3C5FD2A0}" destId="{9A7C0F1F-53FD-4BCB-851A-CE16C02F20E2}" srcOrd="0" destOrd="0" presId="urn:microsoft.com/office/officeart/2008/layout/HexagonCluster"/>
    <dgm:cxn modelId="{E5635949-3B80-4B78-B3F7-8E980639EBD0}" type="presParOf" srcId="{8C8EAA30-4589-444B-811B-766C6E14A279}" destId="{42D75D88-CEA9-4003-8331-8C5D80B06D45}" srcOrd="11" destOrd="0" presId="urn:microsoft.com/office/officeart/2008/layout/HexagonCluster"/>
    <dgm:cxn modelId="{3DD42ACC-1BA0-47C5-AEC9-47F07BF7940A}" type="presParOf" srcId="{42D75D88-CEA9-4003-8331-8C5D80B06D45}" destId="{35BF2D69-56EA-4A03-B195-1000203CAFA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884A2D-F614-42EA-9D99-2BCCAD338808}" type="doc">
      <dgm:prSet loTypeId="urn:microsoft.com/office/officeart/2008/layout/HexagonCluster" loCatId="picture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2C628BC0-1BE5-412C-BB4A-216E1F2BD9EA}">
      <dgm:prSet phldrT="[Text]"/>
      <dgm:spPr/>
      <dgm:t>
        <a:bodyPr/>
        <a:lstStyle/>
        <a:p>
          <a:r>
            <a:rPr lang="en-IN" dirty="0"/>
            <a:t>Chat-Bot</a:t>
          </a:r>
        </a:p>
      </dgm:t>
    </dgm:pt>
    <dgm:pt modelId="{AEABB58D-36FC-43FB-850D-B5AAC5D0C30A}" type="sibTrans" cxnId="{1D7EDAB4-28B9-46EC-9A80-A7FF4D0FE688}">
      <dgm:prSet/>
      <dgm:spPr>
        <a:blipFill>
          <a:blip xmlns:r="http://schemas.openxmlformats.org/officeDocument/2006/relationships" r:embed="rId1"/>
          <a:srcRect/>
          <a:stretch>
            <a:fillRect t="-8000" b="-8000"/>
          </a:stretch>
        </a:blipFill>
      </dgm:spPr>
      <dgm:t>
        <a:bodyPr/>
        <a:lstStyle/>
        <a:p>
          <a:endParaRPr lang="en-IN"/>
        </a:p>
      </dgm:t>
    </dgm:pt>
    <dgm:pt modelId="{A7CB1CB9-7474-4B6D-80EF-1B71C32451B3}" type="parTrans" cxnId="{1D7EDAB4-28B9-46EC-9A80-A7FF4D0FE688}">
      <dgm:prSet/>
      <dgm:spPr/>
      <dgm:t>
        <a:bodyPr/>
        <a:lstStyle/>
        <a:p>
          <a:endParaRPr lang="en-IN"/>
        </a:p>
      </dgm:t>
    </dgm:pt>
    <dgm:pt modelId="{EA002F7C-A86C-43B0-9C38-75E289E3EE94}">
      <dgm:prSet phldrT="[Text]"/>
      <dgm:spPr/>
      <dgm:t>
        <a:bodyPr/>
        <a:lstStyle/>
        <a:p>
          <a:r>
            <a:rPr lang="en-IN" dirty="0"/>
            <a:t>Multilingual</a:t>
          </a:r>
        </a:p>
      </dgm:t>
    </dgm:pt>
    <dgm:pt modelId="{C7B00F86-3076-41F8-86E2-00485E5AA35E}" type="sibTrans" cxnId="{F1A276E1-52F3-4B3F-BA6B-4DB81D8EB239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n-IN"/>
        </a:p>
      </dgm:t>
    </dgm:pt>
    <dgm:pt modelId="{18E8F7B1-B1BD-45BA-BC7A-8E3DC34A1E6C}" type="parTrans" cxnId="{F1A276E1-52F3-4B3F-BA6B-4DB81D8EB239}">
      <dgm:prSet/>
      <dgm:spPr/>
      <dgm:t>
        <a:bodyPr/>
        <a:lstStyle/>
        <a:p>
          <a:endParaRPr lang="en-IN"/>
        </a:p>
      </dgm:t>
    </dgm:pt>
    <dgm:pt modelId="{0E5A293D-77C2-4B20-B6FD-903E767DF5A0}">
      <dgm:prSet phldrT="[Text]"/>
      <dgm:spPr/>
      <dgm:t>
        <a:bodyPr/>
        <a:lstStyle/>
        <a:p>
          <a:r>
            <a:rPr lang="en-IN" dirty="0"/>
            <a:t>Logistic Services</a:t>
          </a:r>
        </a:p>
      </dgm:t>
    </dgm:pt>
    <dgm:pt modelId="{55FEB52A-4D9D-4A34-ACA7-39E88D2CA133}" type="sibTrans" cxnId="{435AB90C-390B-42BC-BEE2-E646F3833A77}">
      <dgm:prSet/>
      <dgm:spPr>
        <a:blipFill dpi="0" rotWithShape="1">
          <a:blip xmlns:r="http://schemas.openxmlformats.org/officeDocument/2006/relationships" r:embed="rId3"/>
          <a:srcRect/>
          <a:stretch>
            <a:fillRect l="7004" t="-6136" r="8843" b="8518"/>
          </a:stretch>
        </a:blipFill>
      </dgm:spPr>
      <dgm:t>
        <a:bodyPr/>
        <a:lstStyle/>
        <a:p>
          <a:endParaRPr lang="en-IN"/>
        </a:p>
      </dgm:t>
    </dgm:pt>
    <dgm:pt modelId="{DE3FA7E3-8887-4485-858F-B420A794AF8B}" type="parTrans" cxnId="{435AB90C-390B-42BC-BEE2-E646F3833A77}">
      <dgm:prSet/>
      <dgm:spPr/>
      <dgm:t>
        <a:bodyPr/>
        <a:lstStyle/>
        <a:p>
          <a:endParaRPr lang="en-IN"/>
        </a:p>
      </dgm:t>
    </dgm:pt>
    <dgm:pt modelId="{8C8EAA30-4589-444B-811B-766C6E14A279}" type="pres">
      <dgm:prSet presAssocID="{EB884A2D-F614-42EA-9D99-2BCCAD338808}" presName="Name0" presStyleCnt="0">
        <dgm:presLayoutVars>
          <dgm:chMax val="21"/>
          <dgm:chPref val="21"/>
        </dgm:presLayoutVars>
      </dgm:prSet>
      <dgm:spPr/>
    </dgm:pt>
    <dgm:pt modelId="{396AD520-4A90-4818-BC6A-354B69EC4059}" type="pres">
      <dgm:prSet presAssocID="{0E5A293D-77C2-4B20-B6FD-903E767DF5A0}" presName="text1" presStyleCnt="0"/>
      <dgm:spPr/>
    </dgm:pt>
    <dgm:pt modelId="{DEBED455-5E56-4CBD-BE3D-27BAFBD9FFB6}" type="pres">
      <dgm:prSet presAssocID="{0E5A293D-77C2-4B20-B6FD-903E767DF5A0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A0332E0-C733-4F65-9E1C-9C02D93D7120}" type="pres">
      <dgm:prSet presAssocID="{0E5A293D-77C2-4B20-B6FD-903E767DF5A0}" presName="textaccent1" presStyleCnt="0"/>
      <dgm:spPr/>
    </dgm:pt>
    <dgm:pt modelId="{6D921EA7-092E-4662-B219-9631AD652E73}" type="pres">
      <dgm:prSet presAssocID="{0E5A293D-77C2-4B20-B6FD-903E767DF5A0}" presName="accentRepeatNode" presStyleLbl="solidAlignAcc1" presStyleIdx="0" presStyleCnt="6"/>
      <dgm:spPr/>
    </dgm:pt>
    <dgm:pt modelId="{33F6F8CA-037A-4DA7-8B15-FE99D03BDB93}" type="pres">
      <dgm:prSet presAssocID="{55FEB52A-4D9D-4A34-ACA7-39E88D2CA133}" presName="image1" presStyleCnt="0"/>
      <dgm:spPr/>
    </dgm:pt>
    <dgm:pt modelId="{CC171552-947B-4EBD-BD5F-49F0627D0AC7}" type="pres">
      <dgm:prSet presAssocID="{55FEB52A-4D9D-4A34-ACA7-39E88D2CA133}" presName="imageRepeatNode" presStyleLbl="alignAcc1" presStyleIdx="0" presStyleCnt="3" custLinFactNeighborX="-1440" custLinFactNeighborY="-3340"/>
      <dgm:spPr/>
    </dgm:pt>
    <dgm:pt modelId="{ED840DCE-B5E2-408C-B6CD-0D8782993B16}" type="pres">
      <dgm:prSet presAssocID="{55FEB52A-4D9D-4A34-ACA7-39E88D2CA133}" presName="imageaccent1" presStyleCnt="0"/>
      <dgm:spPr/>
    </dgm:pt>
    <dgm:pt modelId="{BC812E0E-EA54-48E1-A7F6-833D6FB312BF}" type="pres">
      <dgm:prSet presAssocID="{55FEB52A-4D9D-4A34-ACA7-39E88D2CA133}" presName="accentRepeatNode" presStyleLbl="solidAlignAcc1" presStyleIdx="1" presStyleCnt="6"/>
      <dgm:spPr/>
    </dgm:pt>
    <dgm:pt modelId="{2AB0666B-2846-4CFB-9D13-7D2FD828F0B6}" type="pres">
      <dgm:prSet presAssocID="{EA002F7C-A86C-43B0-9C38-75E289E3EE94}" presName="text2" presStyleCnt="0"/>
      <dgm:spPr/>
    </dgm:pt>
    <dgm:pt modelId="{8C4D31AD-A279-411D-B7D7-FE61623641C0}" type="pres">
      <dgm:prSet presAssocID="{EA002F7C-A86C-43B0-9C38-75E289E3EE94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A2F6E82-AFFC-4523-A95E-6027C239EB25}" type="pres">
      <dgm:prSet presAssocID="{EA002F7C-A86C-43B0-9C38-75E289E3EE94}" presName="textaccent2" presStyleCnt="0"/>
      <dgm:spPr/>
    </dgm:pt>
    <dgm:pt modelId="{8EF0F7C4-7C7D-4613-904F-224CA856084E}" type="pres">
      <dgm:prSet presAssocID="{EA002F7C-A86C-43B0-9C38-75E289E3EE94}" presName="accentRepeatNode" presStyleLbl="solidAlignAcc1" presStyleIdx="2" presStyleCnt="6"/>
      <dgm:spPr/>
    </dgm:pt>
    <dgm:pt modelId="{A35AE74A-377E-4232-BA11-30E0262C4FEA}" type="pres">
      <dgm:prSet presAssocID="{C7B00F86-3076-41F8-86E2-00485E5AA35E}" presName="image2" presStyleCnt="0"/>
      <dgm:spPr/>
    </dgm:pt>
    <dgm:pt modelId="{DC198C9C-D3C0-48EC-BBD3-A7BFD4F2F280}" type="pres">
      <dgm:prSet presAssocID="{C7B00F86-3076-41F8-86E2-00485E5AA35E}" presName="imageRepeatNode" presStyleLbl="alignAcc1" presStyleIdx="1" presStyleCnt="3"/>
      <dgm:spPr/>
    </dgm:pt>
    <dgm:pt modelId="{814AD60D-A993-4AFC-BDD0-B6E61BACCD01}" type="pres">
      <dgm:prSet presAssocID="{C7B00F86-3076-41F8-86E2-00485E5AA35E}" presName="imageaccent2" presStyleCnt="0"/>
      <dgm:spPr/>
    </dgm:pt>
    <dgm:pt modelId="{A8046EAB-2CC9-4893-84B2-11D8A4F0842A}" type="pres">
      <dgm:prSet presAssocID="{C7B00F86-3076-41F8-86E2-00485E5AA35E}" presName="accentRepeatNode" presStyleLbl="solidAlignAcc1" presStyleIdx="3" presStyleCnt="6"/>
      <dgm:spPr/>
    </dgm:pt>
    <dgm:pt modelId="{E246D599-3442-4E92-BBC5-089916CE7FC2}" type="pres">
      <dgm:prSet presAssocID="{2C628BC0-1BE5-412C-BB4A-216E1F2BD9EA}" presName="text3" presStyleCnt="0"/>
      <dgm:spPr/>
    </dgm:pt>
    <dgm:pt modelId="{75C639F2-BD1F-4E59-942B-B97BA71E4350}" type="pres">
      <dgm:prSet presAssocID="{2C628BC0-1BE5-412C-BB4A-216E1F2BD9EA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7AA18ED2-09E8-4680-AA0C-8434F57124E8}" type="pres">
      <dgm:prSet presAssocID="{2C628BC0-1BE5-412C-BB4A-216E1F2BD9EA}" presName="textaccent3" presStyleCnt="0"/>
      <dgm:spPr/>
    </dgm:pt>
    <dgm:pt modelId="{CFA15AFA-E1FD-4D74-BE53-29E348F284BC}" type="pres">
      <dgm:prSet presAssocID="{2C628BC0-1BE5-412C-BB4A-216E1F2BD9EA}" presName="accentRepeatNode" presStyleLbl="solidAlignAcc1" presStyleIdx="4" presStyleCnt="6"/>
      <dgm:spPr/>
    </dgm:pt>
    <dgm:pt modelId="{EFE74820-7578-49B4-A83D-412B3C5FD2A0}" type="pres">
      <dgm:prSet presAssocID="{AEABB58D-36FC-43FB-850D-B5AAC5D0C30A}" presName="image3" presStyleCnt="0"/>
      <dgm:spPr/>
    </dgm:pt>
    <dgm:pt modelId="{9A7C0F1F-53FD-4BCB-851A-CE16C02F20E2}" type="pres">
      <dgm:prSet presAssocID="{AEABB58D-36FC-43FB-850D-B5AAC5D0C30A}" presName="imageRepeatNode" presStyleLbl="alignAcc1" presStyleIdx="2" presStyleCnt="3"/>
      <dgm:spPr/>
    </dgm:pt>
    <dgm:pt modelId="{42D75D88-CEA9-4003-8331-8C5D80B06D45}" type="pres">
      <dgm:prSet presAssocID="{AEABB58D-36FC-43FB-850D-B5AAC5D0C30A}" presName="imageaccent3" presStyleCnt="0"/>
      <dgm:spPr/>
    </dgm:pt>
    <dgm:pt modelId="{35BF2D69-56EA-4A03-B195-1000203CAFA6}" type="pres">
      <dgm:prSet presAssocID="{AEABB58D-36FC-43FB-850D-B5AAC5D0C30A}" presName="accentRepeatNode" presStyleLbl="solidAlignAcc1" presStyleIdx="5" presStyleCnt="6"/>
      <dgm:spPr/>
    </dgm:pt>
  </dgm:ptLst>
  <dgm:cxnLst>
    <dgm:cxn modelId="{435AB90C-390B-42BC-BEE2-E646F3833A77}" srcId="{EB884A2D-F614-42EA-9D99-2BCCAD338808}" destId="{0E5A293D-77C2-4B20-B6FD-903E767DF5A0}" srcOrd="0" destOrd="0" parTransId="{DE3FA7E3-8887-4485-858F-B420A794AF8B}" sibTransId="{55FEB52A-4D9D-4A34-ACA7-39E88D2CA133}"/>
    <dgm:cxn modelId="{FD3C762F-F00D-479C-BF4A-F57B42AA585E}" type="presOf" srcId="{C7B00F86-3076-41F8-86E2-00485E5AA35E}" destId="{DC198C9C-D3C0-48EC-BBD3-A7BFD4F2F280}" srcOrd="0" destOrd="0" presId="urn:microsoft.com/office/officeart/2008/layout/HexagonCluster"/>
    <dgm:cxn modelId="{4071F366-3854-45D6-BC5D-B003E75B3F60}" type="presOf" srcId="{EA002F7C-A86C-43B0-9C38-75E289E3EE94}" destId="{8C4D31AD-A279-411D-B7D7-FE61623641C0}" srcOrd="0" destOrd="0" presId="urn:microsoft.com/office/officeart/2008/layout/HexagonCluster"/>
    <dgm:cxn modelId="{53E41874-4A78-47A4-B775-7DAE878E73D7}" type="presOf" srcId="{0E5A293D-77C2-4B20-B6FD-903E767DF5A0}" destId="{DEBED455-5E56-4CBD-BE3D-27BAFBD9FFB6}" srcOrd="0" destOrd="0" presId="urn:microsoft.com/office/officeart/2008/layout/HexagonCluster"/>
    <dgm:cxn modelId="{F1374274-978C-40AA-B499-D119059027D4}" type="presOf" srcId="{EB884A2D-F614-42EA-9D99-2BCCAD338808}" destId="{8C8EAA30-4589-444B-811B-766C6E14A279}" srcOrd="0" destOrd="0" presId="urn:microsoft.com/office/officeart/2008/layout/HexagonCluster"/>
    <dgm:cxn modelId="{53B4DB5A-D928-4C03-9FB1-5BD8B080904E}" type="presOf" srcId="{55FEB52A-4D9D-4A34-ACA7-39E88D2CA133}" destId="{CC171552-947B-4EBD-BD5F-49F0627D0AC7}" srcOrd="0" destOrd="0" presId="urn:microsoft.com/office/officeart/2008/layout/HexagonCluster"/>
    <dgm:cxn modelId="{1D7EDAB4-28B9-46EC-9A80-A7FF4D0FE688}" srcId="{EB884A2D-F614-42EA-9D99-2BCCAD338808}" destId="{2C628BC0-1BE5-412C-BB4A-216E1F2BD9EA}" srcOrd="2" destOrd="0" parTransId="{A7CB1CB9-7474-4B6D-80EF-1B71C32451B3}" sibTransId="{AEABB58D-36FC-43FB-850D-B5AAC5D0C30A}"/>
    <dgm:cxn modelId="{756DFABF-1077-4701-8D50-78BD4A65F5E9}" type="presOf" srcId="{AEABB58D-36FC-43FB-850D-B5AAC5D0C30A}" destId="{9A7C0F1F-53FD-4BCB-851A-CE16C02F20E2}" srcOrd="0" destOrd="0" presId="urn:microsoft.com/office/officeart/2008/layout/HexagonCluster"/>
    <dgm:cxn modelId="{F1A276E1-52F3-4B3F-BA6B-4DB81D8EB239}" srcId="{EB884A2D-F614-42EA-9D99-2BCCAD338808}" destId="{EA002F7C-A86C-43B0-9C38-75E289E3EE94}" srcOrd="1" destOrd="0" parTransId="{18E8F7B1-B1BD-45BA-BC7A-8E3DC34A1E6C}" sibTransId="{C7B00F86-3076-41F8-86E2-00485E5AA35E}"/>
    <dgm:cxn modelId="{786EFBF8-8D90-49E2-8257-E082E86D0F3E}" type="presOf" srcId="{2C628BC0-1BE5-412C-BB4A-216E1F2BD9EA}" destId="{75C639F2-BD1F-4E59-942B-B97BA71E4350}" srcOrd="0" destOrd="0" presId="urn:microsoft.com/office/officeart/2008/layout/HexagonCluster"/>
    <dgm:cxn modelId="{ED57FA82-316B-4C89-B8A6-5CB19F39C311}" type="presParOf" srcId="{8C8EAA30-4589-444B-811B-766C6E14A279}" destId="{396AD520-4A90-4818-BC6A-354B69EC4059}" srcOrd="0" destOrd="0" presId="urn:microsoft.com/office/officeart/2008/layout/HexagonCluster"/>
    <dgm:cxn modelId="{55AEE6E3-8D3A-4F87-A0D3-92915AB3A13D}" type="presParOf" srcId="{396AD520-4A90-4818-BC6A-354B69EC4059}" destId="{DEBED455-5E56-4CBD-BE3D-27BAFBD9FFB6}" srcOrd="0" destOrd="0" presId="urn:microsoft.com/office/officeart/2008/layout/HexagonCluster"/>
    <dgm:cxn modelId="{A8AADCF1-AA68-467C-80C2-4F53F599BB0D}" type="presParOf" srcId="{8C8EAA30-4589-444B-811B-766C6E14A279}" destId="{7A0332E0-C733-4F65-9E1C-9C02D93D7120}" srcOrd="1" destOrd="0" presId="urn:microsoft.com/office/officeart/2008/layout/HexagonCluster"/>
    <dgm:cxn modelId="{5D3ED420-696F-42AF-B383-21FD05886613}" type="presParOf" srcId="{7A0332E0-C733-4F65-9E1C-9C02D93D7120}" destId="{6D921EA7-092E-4662-B219-9631AD652E73}" srcOrd="0" destOrd="0" presId="urn:microsoft.com/office/officeart/2008/layout/HexagonCluster"/>
    <dgm:cxn modelId="{27B59ECA-4D5F-4CEF-BF68-9113B1367618}" type="presParOf" srcId="{8C8EAA30-4589-444B-811B-766C6E14A279}" destId="{33F6F8CA-037A-4DA7-8B15-FE99D03BDB93}" srcOrd="2" destOrd="0" presId="urn:microsoft.com/office/officeart/2008/layout/HexagonCluster"/>
    <dgm:cxn modelId="{A4628269-CDE3-44D0-9884-567479F7AF32}" type="presParOf" srcId="{33F6F8CA-037A-4DA7-8B15-FE99D03BDB93}" destId="{CC171552-947B-4EBD-BD5F-49F0627D0AC7}" srcOrd="0" destOrd="0" presId="urn:microsoft.com/office/officeart/2008/layout/HexagonCluster"/>
    <dgm:cxn modelId="{807916D9-D11A-4BE7-A13A-1602A102A04A}" type="presParOf" srcId="{8C8EAA30-4589-444B-811B-766C6E14A279}" destId="{ED840DCE-B5E2-408C-B6CD-0D8782993B16}" srcOrd="3" destOrd="0" presId="urn:microsoft.com/office/officeart/2008/layout/HexagonCluster"/>
    <dgm:cxn modelId="{6910F039-F4D6-40DA-B8D1-225DA556D869}" type="presParOf" srcId="{ED840DCE-B5E2-408C-B6CD-0D8782993B16}" destId="{BC812E0E-EA54-48E1-A7F6-833D6FB312BF}" srcOrd="0" destOrd="0" presId="urn:microsoft.com/office/officeart/2008/layout/HexagonCluster"/>
    <dgm:cxn modelId="{BA60ED5F-EFD5-44AD-AA42-65D629B94CE6}" type="presParOf" srcId="{8C8EAA30-4589-444B-811B-766C6E14A279}" destId="{2AB0666B-2846-4CFB-9D13-7D2FD828F0B6}" srcOrd="4" destOrd="0" presId="urn:microsoft.com/office/officeart/2008/layout/HexagonCluster"/>
    <dgm:cxn modelId="{149A33FB-70C4-4E7C-B0D0-21B05A6B12B1}" type="presParOf" srcId="{2AB0666B-2846-4CFB-9D13-7D2FD828F0B6}" destId="{8C4D31AD-A279-411D-B7D7-FE61623641C0}" srcOrd="0" destOrd="0" presId="urn:microsoft.com/office/officeart/2008/layout/HexagonCluster"/>
    <dgm:cxn modelId="{920C37E9-E88B-41F8-BF8C-B7839B672848}" type="presParOf" srcId="{8C8EAA30-4589-444B-811B-766C6E14A279}" destId="{5A2F6E82-AFFC-4523-A95E-6027C239EB25}" srcOrd="5" destOrd="0" presId="urn:microsoft.com/office/officeart/2008/layout/HexagonCluster"/>
    <dgm:cxn modelId="{B33179C2-8559-4480-8B14-A0482F80B182}" type="presParOf" srcId="{5A2F6E82-AFFC-4523-A95E-6027C239EB25}" destId="{8EF0F7C4-7C7D-4613-904F-224CA856084E}" srcOrd="0" destOrd="0" presId="urn:microsoft.com/office/officeart/2008/layout/HexagonCluster"/>
    <dgm:cxn modelId="{39BBC2DA-2D0F-4C57-99C3-33970A584E0C}" type="presParOf" srcId="{8C8EAA30-4589-444B-811B-766C6E14A279}" destId="{A35AE74A-377E-4232-BA11-30E0262C4FEA}" srcOrd="6" destOrd="0" presId="urn:microsoft.com/office/officeart/2008/layout/HexagonCluster"/>
    <dgm:cxn modelId="{247AEBDF-72AF-4F3B-952B-4089678B3592}" type="presParOf" srcId="{A35AE74A-377E-4232-BA11-30E0262C4FEA}" destId="{DC198C9C-D3C0-48EC-BBD3-A7BFD4F2F280}" srcOrd="0" destOrd="0" presId="urn:microsoft.com/office/officeart/2008/layout/HexagonCluster"/>
    <dgm:cxn modelId="{29B763FD-2738-4B53-A157-3275E4B73754}" type="presParOf" srcId="{8C8EAA30-4589-444B-811B-766C6E14A279}" destId="{814AD60D-A993-4AFC-BDD0-B6E61BACCD01}" srcOrd="7" destOrd="0" presId="urn:microsoft.com/office/officeart/2008/layout/HexagonCluster"/>
    <dgm:cxn modelId="{A04AED28-8CA0-460D-B54B-174D5D619579}" type="presParOf" srcId="{814AD60D-A993-4AFC-BDD0-B6E61BACCD01}" destId="{A8046EAB-2CC9-4893-84B2-11D8A4F0842A}" srcOrd="0" destOrd="0" presId="urn:microsoft.com/office/officeart/2008/layout/HexagonCluster"/>
    <dgm:cxn modelId="{191A34D6-8196-4C13-AA44-45674EA74188}" type="presParOf" srcId="{8C8EAA30-4589-444B-811B-766C6E14A279}" destId="{E246D599-3442-4E92-BBC5-089916CE7FC2}" srcOrd="8" destOrd="0" presId="urn:microsoft.com/office/officeart/2008/layout/HexagonCluster"/>
    <dgm:cxn modelId="{DBC17CF0-2761-4EBB-A37B-CC8C9D2986B3}" type="presParOf" srcId="{E246D599-3442-4E92-BBC5-089916CE7FC2}" destId="{75C639F2-BD1F-4E59-942B-B97BA71E4350}" srcOrd="0" destOrd="0" presId="urn:microsoft.com/office/officeart/2008/layout/HexagonCluster"/>
    <dgm:cxn modelId="{63EE7258-6ED0-4F36-A7EB-ECB1E11D14C1}" type="presParOf" srcId="{8C8EAA30-4589-444B-811B-766C6E14A279}" destId="{7AA18ED2-09E8-4680-AA0C-8434F57124E8}" srcOrd="9" destOrd="0" presId="urn:microsoft.com/office/officeart/2008/layout/HexagonCluster"/>
    <dgm:cxn modelId="{77FFEDD3-3C3A-44B4-8CC5-3BE82362746A}" type="presParOf" srcId="{7AA18ED2-09E8-4680-AA0C-8434F57124E8}" destId="{CFA15AFA-E1FD-4D74-BE53-29E348F284BC}" srcOrd="0" destOrd="0" presId="urn:microsoft.com/office/officeart/2008/layout/HexagonCluster"/>
    <dgm:cxn modelId="{CEECB7EE-5447-4447-8664-6C0060E06EC9}" type="presParOf" srcId="{8C8EAA30-4589-444B-811B-766C6E14A279}" destId="{EFE74820-7578-49B4-A83D-412B3C5FD2A0}" srcOrd="10" destOrd="0" presId="urn:microsoft.com/office/officeart/2008/layout/HexagonCluster"/>
    <dgm:cxn modelId="{76878764-6849-456F-B93D-48B7A5E812FA}" type="presParOf" srcId="{EFE74820-7578-49B4-A83D-412B3C5FD2A0}" destId="{9A7C0F1F-53FD-4BCB-851A-CE16C02F20E2}" srcOrd="0" destOrd="0" presId="urn:microsoft.com/office/officeart/2008/layout/HexagonCluster"/>
    <dgm:cxn modelId="{E5635949-3B80-4B78-B3F7-8E980639EBD0}" type="presParOf" srcId="{8C8EAA30-4589-444B-811B-766C6E14A279}" destId="{42D75D88-CEA9-4003-8331-8C5D80B06D45}" srcOrd="11" destOrd="0" presId="urn:microsoft.com/office/officeart/2008/layout/HexagonCluster"/>
    <dgm:cxn modelId="{3DD42ACC-1BA0-47C5-AEC9-47F07BF7940A}" type="presParOf" srcId="{42D75D88-CEA9-4003-8331-8C5D80B06D45}" destId="{35BF2D69-56EA-4A03-B195-1000203CAFA6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487415F-A1DA-410A-BB62-9C250EBD8482}" type="doc">
      <dgm:prSet loTypeId="urn:microsoft.com/office/officeart/2005/8/layout/hierarchy3" loCatId="list" qsTypeId="urn:microsoft.com/office/officeart/2005/8/quickstyle/3d5" qsCatId="3D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E6C88B09-8F49-42B6-B426-186D3C5AA699}">
      <dgm:prSet phldrT="[Text]" custT="1"/>
      <dgm:spPr/>
      <dgm:t>
        <a:bodyPr/>
        <a:lstStyle/>
        <a:p>
          <a:pPr algn="ctr"/>
          <a:r>
            <a:rPr lang="en-IN" sz="1400" dirty="0"/>
            <a:t>Problem	</a:t>
          </a:r>
        </a:p>
      </dgm:t>
    </dgm:pt>
    <dgm:pt modelId="{433E49B7-FE36-4FB1-A2A6-898C434146EB}" type="parTrans" cxnId="{2443B458-56FF-434A-9358-8EADEE8D7C60}">
      <dgm:prSet/>
      <dgm:spPr/>
      <dgm:t>
        <a:bodyPr/>
        <a:lstStyle/>
        <a:p>
          <a:pPr algn="l"/>
          <a:endParaRPr lang="en-IN" sz="1400"/>
        </a:p>
      </dgm:t>
    </dgm:pt>
    <dgm:pt modelId="{BD96D8E5-603A-4F07-AF50-433C98A8C5C9}" type="sibTrans" cxnId="{2443B458-56FF-434A-9358-8EADEE8D7C60}">
      <dgm:prSet/>
      <dgm:spPr/>
      <dgm:t>
        <a:bodyPr/>
        <a:lstStyle/>
        <a:p>
          <a:pPr algn="l"/>
          <a:endParaRPr lang="en-IN" sz="1400"/>
        </a:p>
      </dgm:t>
    </dgm:pt>
    <dgm:pt modelId="{D39C9687-2057-4A9A-84CA-77CC361EE6F9}">
      <dgm:prSet phldrT="[Text]" custT="1"/>
      <dgm:spPr/>
      <dgm:t>
        <a:bodyPr/>
        <a:lstStyle/>
        <a:p>
          <a:pPr algn="l"/>
          <a:r>
            <a:rPr lang="en-IN" sz="1400" b="0" i="0" dirty="0"/>
            <a:t>Navigation difficulties</a:t>
          </a:r>
          <a:endParaRPr lang="en-IN" sz="1400" dirty="0"/>
        </a:p>
      </dgm:t>
    </dgm:pt>
    <dgm:pt modelId="{DC311108-9DED-48CA-868A-D4F1B40D9849}" type="parTrans" cxnId="{CF84C8A6-5A50-4AB7-91A3-B1F97BE792EB}">
      <dgm:prSet/>
      <dgm:spPr/>
      <dgm:t>
        <a:bodyPr/>
        <a:lstStyle/>
        <a:p>
          <a:pPr algn="l"/>
          <a:endParaRPr lang="en-IN" sz="1400"/>
        </a:p>
      </dgm:t>
    </dgm:pt>
    <dgm:pt modelId="{63ABD384-8B52-4715-B93F-D15335C70D05}" type="sibTrans" cxnId="{CF84C8A6-5A50-4AB7-91A3-B1F97BE792EB}">
      <dgm:prSet/>
      <dgm:spPr/>
      <dgm:t>
        <a:bodyPr/>
        <a:lstStyle/>
        <a:p>
          <a:pPr algn="l"/>
          <a:endParaRPr lang="en-IN" sz="1400"/>
        </a:p>
      </dgm:t>
    </dgm:pt>
    <dgm:pt modelId="{003E3C7B-BB0A-4A1E-9FF6-D27638423200}">
      <dgm:prSet phldrT="[Text]" custT="1"/>
      <dgm:spPr/>
      <dgm:t>
        <a:bodyPr/>
        <a:lstStyle/>
        <a:p>
          <a:pPr algn="l"/>
          <a:r>
            <a:rPr lang="en-IN" sz="1400" b="0" i="0" dirty="0"/>
            <a:t>Congestion and delays</a:t>
          </a:r>
          <a:endParaRPr lang="en-IN" sz="1400" dirty="0"/>
        </a:p>
      </dgm:t>
    </dgm:pt>
    <dgm:pt modelId="{520EEFA6-C378-4F52-AD7B-E4C9CEF6C007}" type="parTrans" cxnId="{F330467F-2FB0-4E2D-B1FD-4029D5DC727A}">
      <dgm:prSet/>
      <dgm:spPr/>
      <dgm:t>
        <a:bodyPr/>
        <a:lstStyle/>
        <a:p>
          <a:pPr algn="l"/>
          <a:endParaRPr lang="en-IN" sz="1400"/>
        </a:p>
      </dgm:t>
    </dgm:pt>
    <dgm:pt modelId="{6B57A56B-369A-458E-BE84-57F31AAE4AD6}" type="sibTrans" cxnId="{F330467F-2FB0-4E2D-B1FD-4029D5DC727A}">
      <dgm:prSet/>
      <dgm:spPr/>
      <dgm:t>
        <a:bodyPr/>
        <a:lstStyle/>
        <a:p>
          <a:pPr algn="l"/>
          <a:endParaRPr lang="en-IN" sz="1400"/>
        </a:p>
      </dgm:t>
    </dgm:pt>
    <dgm:pt modelId="{88019764-24D5-4BAD-A8A8-01EE53008E46}">
      <dgm:prSet phldrT="[Text]" custT="1"/>
      <dgm:spPr/>
      <dgm:t>
        <a:bodyPr/>
        <a:lstStyle/>
        <a:p>
          <a:pPr algn="ctr"/>
          <a:r>
            <a:rPr lang="en-IN" sz="1400" dirty="0"/>
            <a:t>Solutions</a:t>
          </a:r>
        </a:p>
      </dgm:t>
    </dgm:pt>
    <dgm:pt modelId="{21C57715-B534-4837-A7EE-B023016FB425}" type="parTrans" cxnId="{EAA5EAAF-E742-4EB1-A3F9-8E8D77DC05A3}">
      <dgm:prSet/>
      <dgm:spPr/>
      <dgm:t>
        <a:bodyPr/>
        <a:lstStyle/>
        <a:p>
          <a:pPr algn="l"/>
          <a:endParaRPr lang="en-IN" sz="1400"/>
        </a:p>
      </dgm:t>
    </dgm:pt>
    <dgm:pt modelId="{FAD40580-EF80-40A1-BD4D-681619E69ED1}" type="sibTrans" cxnId="{EAA5EAAF-E742-4EB1-A3F9-8E8D77DC05A3}">
      <dgm:prSet/>
      <dgm:spPr/>
      <dgm:t>
        <a:bodyPr/>
        <a:lstStyle/>
        <a:p>
          <a:pPr algn="l"/>
          <a:endParaRPr lang="en-IN" sz="1400"/>
        </a:p>
      </dgm:t>
    </dgm:pt>
    <dgm:pt modelId="{7B093E53-4686-4BC4-9980-CC841D61213E}">
      <dgm:prSet phldrT="[Text]" custT="1"/>
      <dgm:spPr/>
      <dgm:t>
        <a:bodyPr/>
        <a:lstStyle/>
        <a:p>
          <a:pPr algn="l"/>
          <a:r>
            <a:rPr lang="en-IN" sz="1400" b="0" i="0" dirty="0"/>
            <a:t>DGPS-based orientation system</a:t>
          </a:r>
          <a:endParaRPr lang="en-IN" sz="1400" dirty="0"/>
        </a:p>
      </dgm:t>
    </dgm:pt>
    <dgm:pt modelId="{3C5A8D2C-3667-4D88-ADFA-3309B01A9ADC}" type="parTrans" cxnId="{13A927E4-E9FE-4530-B03A-5E28347DB6BE}">
      <dgm:prSet/>
      <dgm:spPr/>
      <dgm:t>
        <a:bodyPr/>
        <a:lstStyle/>
        <a:p>
          <a:pPr algn="l"/>
          <a:endParaRPr lang="en-IN" sz="1400"/>
        </a:p>
      </dgm:t>
    </dgm:pt>
    <dgm:pt modelId="{C3890705-415D-4BFA-9F20-6A57D326590A}" type="sibTrans" cxnId="{13A927E4-E9FE-4530-B03A-5E28347DB6BE}">
      <dgm:prSet/>
      <dgm:spPr/>
      <dgm:t>
        <a:bodyPr/>
        <a:lstStyle/>
        <a:p>
          <a:pPr algn="l"/>
          <a:endParaRPr lang="en-IN" sz="1400"/>
        </a:p>
      </dgm:t>
    </dgm:pt>
    <dgm:pt modelId="{72DD1971-011A-48CD-8D6A-4EAF1BA1ABE8}">
      <dgm:prSet phldrT="[Text]" custT="1"/>
      <dgm:spPr/>
      <dgm:t>
        <a:bodyPr/>
        <a:lstStyle/>
        <a:p>
          <a:pPr algn="l"/>
          <a:r>
            <a:rPr lang="en-US" sz="1400" b="0" i="0" dirty="0"/>
            <a:t>Mobile app with facility locations</a:t>
          </a:r>
          <a:endParaRPr lang="en-IN" sz="1400" dirty="0"/>
        </a:p>
      </dgm:t>
    </dgm:pt>
    <dgm:pt modelId="{EB20BD58-BC6F-4A05-931F-9A8963A3978F}" type="parTrans" cxnId="{F4070C66-12CA-4760-8289-D391FB446DFC}">
      <dgm:prSet/>
      <dgm:spPr/>
      <dgm:t>
        <a:bodyPr/>
        <a:lstStyle/>
        <a:p>
          <a:pPr algn="l"/>
          <a:endParaRPr lang="en-IN" sz="1400"/>
        </a:p>
      </dgm:t>
    </dgm:pt>
    <dgm:pt modelId="{49940C85-1C91-4DC9-9782-B0835C563D14}" type="sibTrans" cxnId="{F4070C66-12CA-4760-8289-D391FB446DFC}">
      <dgm:prSet/>
      <dgm:spPr/>
      <dgm:t>
        <a:bodyPr/>
        <a:lstStyle/>
        <a:p>
          <a:pPr algn="l"/>
          <a:endParaRPr lang="en-IN" sz="1400"/>
        </a:p>
      </dgm:t>
    </dgm:pt>
    <dgm:pt modelId="{754CB24A-9AA3-4EE4-8D6B-3004DB793208}">
      <dgm:prSet phldrT="[Text]" custT="1"/>
      <dgm:spPr/>
      <dgm:t>
        <a:bodyPr/>
        <a:lstStyle/>
        <a:p>
          <a:pPr algn="l"/>
          <a:r>
            <a:rPr lang="en-IN" sz="1400" b="0" i="0" dirty="0"/>
            <a:t>Confusion at the depot</a:t>
          </a:r>
          <a:endParaRPr lang="en-IN" sz="1400" dirty="0"/>
        </a:p>
      </dgm:t>
    </dgm:pt>
    <dgm:pt modelId="{2AFE7974-34C6-4EE3-AECD-EFB5F9ABE890}" type="parTrans" cxnId="{F97A4DFA-B59E-427C-99C4-122AAE3022D3}">
      <dgm:prSet/>
      <dgm:spPr/>
      <dgm:t>
        <a:bodyPr/>
        <a:lstStyle/>
        <a:p>
          <a:pPr algn="l"/>
          <a:endParaRPr lang="en-IN" sz="1400"/>
        </a:p>
      </dgm:t>
    </dgm:pt>
    <dgm:pt modelId="{5067965A-AA7D-4DF9-8F38-5D25F9224FD5}" type="sibTrans" cxnId="{F97A4DFA-B59E-427C-99C4-122AAE3022D3}">
      <dgm:prSet/>
      <dgm:spPr/>
      <dgm:t>
        <a:bodyPr/>
        <a:lstStyle/>
        <a:p>
          <a:pPr algn="l"/>
          <a:endParaRPr lang="en-IN" sz="1400"/>
        </a:p>
      </dgm:t>
    </dgm:pt>
    <dgm:pt modelId="{5C5E8DF8-CA5B-4699-9F72-2489F5696E3F}">
      <dgm:prSet phldrT="[Text]" custT="1"/>
      <dgm:spPr/>
      <dgm:t>
        <a:bodyPr/>
        <a:lstStyle/>
        <a:p>
          <a:pPr algn="l"/>
          <a:r>
            <a:rPr lang="en-IN" sz="1400" b="0" i="0" dirty="0"/>
            <a:t>Inaccessibility</a:t>
          </a:r>
          <a:endParaRPr lang="en-IN" sz="1400" dirty="0"/>
        </a:p>
      </dgm:t>
    </dgm:pt>
    <dgm:pt modelId="{8DCE325B-DA86-41BD-AE4C-45E8B1880B2B}" type="parTrans" cxnId="{123DA51B-C455-4222-9CA0-BDA34FBDEBEB}">
      <dgm:prSet/>
      <dgm:spPr/>
      <dgm:t>
        <a:bodyPr/>
        <a:lstStyle/>
        <a:p>
          <a:pPr algn="l"/>
          <a:endParaRPr lang="en-IN" sz="1400"/>
        </a:p>
      </dgm:t>
    </dgm:pt>
    <dgm:pt modelId="{D2DDCA39-B2DE-491E-A6DA-18ED8D45ADFC}" type="sibTrans" cxnId="{123DA51B-C455-4222-9CA0-BDA34FBDEBEB}">
      <dgm:prSet/>
      <dgm:spPr/>
      <dgm:t>
        <a:bodyPr/>
        <a:lstStyle/>
        <a:p>
          <a:pPr algn="l"/>
          <a:endParaRPr lang="en-IN" sz="1400"/>
        </a:p>
      </dgm:t>
    </dgm:pt>
    <dgm:pt modelId="{8F84C777-F25B-4CBD-BB22-8D7A1E66FE95}">
      <dgm:prSet phldrT="[Text]" custT="1"/>
      <dgm:spPr/>
      <dgm:t>
        <a:bodyPr/>
        <a:lstStyle/>
        <a:p>
          <a:pPr algn="l"/>
          <a:r>
            <a:rPr lang="en-IN" sz="1400" b="0" i="0" dirty="0"/>
            <a:t>Limited revenue</a:t>
          </a:r>
          <a:endParaRPr lang="en-IN" sz="1400" dirty="0"/>
        </a:p>
      </dgm:t>
    </dgm:pt>
    <dgm:pt modelId="{FD000C90-312B-429E-8F88-5B3CD5E3C475}" type="parTrans" cxnId="{2364BC06-3BCD-4CE7-AAC2-7F2BD5BBC21F}">
      <dgm:prSet/>
      <dgm:spPr/>
      <dgm:t>
        <a:bodyPr/>
        <a:lstStyle/>
        <a:p>
          <a:pPr algn="l"/>
          <a:endParaRPr lang="en-IN" sz="1400"/>
        </a:p>
      </dgm:t>
    </dgm:pt>
    <dgm:pt modelId="{5E762203-40DA-45AA-B4D9-54144582403A}" type="sibTrans" cxnId="{2364BC06-3BCD-4CE7-AAC2-7F2BD5BBC21F}">
      <dgm:prSet/>
      <dgm:spPr/>
      <dgm:t>
        <a:bodyPr/>
        <a:lstStyle/>
        <a:p>
          <a:pPr algn="l"/>
          <a:endParaRPr lang="en-IN" sz="1400"/>
        </a:p>
      </dgm:t>
    </dgm:pt>
    <dgm:pt modelId="{CC88CED7-0947-458A-93F1-EDA47F922CBB}">
      <dgm:prSet phldrT="[Text]" custT="1"/>
      <dgm:spPr/>
      <dgm:t>
        <a:bodyPr/>
        <a:lstStyle/>
        <a:p>
          <a:pPr algn="l"/>
          <a:r>
            <a:rPr lang="en-IN" sz="1400" b="0" i="0" dirty="0"/>
            <a:t>Inefficient signage</a:t>
          </a:r>
          <a:endParaRPr lang="en-IN" sz="1400" dirty="0"/>
        </a:p>
      </dgm:t>
    </dgm:pt>
    <dgm:pt modelId="{44195651-3397-4B6C-9966-3A4972E6C748}" type="parTrans" cxnId="{090777AA-1386-4523-9651-3B3CDA6D1DD0}">
      <dgm:prSet/>
      <dgm:spPr/>
      <dgm:t>
        <a:bodyPr/>
        <a:lstStyle/>
        <a:p>
          <a:pPr algn="l"/>
          <a:endParaRPr lang="en-IN" sz="1400"/>
        </a:p>
      </dgm:t>
    </dgm:pt>
    <dgm:pt modelId="{B5FFC4A1-73C8-4D8F-850F-344DF57572B3}" type="sibTrans" cxnId="{090777AA-1386-4523-9651-3B3CDA6D1DD0}">
      <dgm:prSet/>
      <dgm:spPr/>
      <dgm:t>
        <a:bodyPr/>
        <a:lstStyle/>
        <a:p>
          <a:pPr algn="l"/>
          <a:endParaRPr lang="en-IN" sz="1400"/>
        </a:p>
      </dgm:t>
    </dgm:pt>
    <dgm:pt modelId="{277AAE44-6B46-4DB1-8373-D497AAD026B8}">
      <dgm:prSet phldrT="[Text]" custT="1"/>
      <dgm:spPr/>
      <dgm:t>
        <a:bodyPr/>
        <a:lstStyle/>
        <a:p>
          <a:pPr algn="l"/>
          <a:r>
            <a:rPr lang="en-IN" sz="1400" b="0" i="0" dirty="0"/>
            <a:t>Simple, user-friendly system design</a:t>
          </a:r>
          <a:endParaRPr lang="en-IN" sz="1400" dirty="0"/>
        </a:p>
      </dgm:t>
    </dgm:pt>
    <dgm:pt modelId="{9AA25A51-4559-49D5-BD2F-321D2D944FE7}" type="parTrans" cxnId="{33F2F1FA-C4F2-4AC8-BE60-822C2A4F077A}">
      <dgm:prSet/>
      <dgm:spPr/>
      <dgm:t>
        <a:bodyPr/>
        <a:lstStyle/>
        <a:p>
          <a:pPr algn="l"/>
          <a:endParaRPr lang="en-IN" sz="1400"/>
        </a:p>
      </dgm:t>
    </dgm:pt>
    <dgm:pt modelId="{D75414B9-D227-422D-9991-1FD28F867CDE}" type="sibTrans" cxnId="{33F2F1FA-C4F2-4AC8-BE60-822C2A4F077A}">
      <dgm:prSet/>
      <dgm:spPr/>
      <dgm:t>
        <a:bodyPr/>
        <a:lstStyle/>
        <a:p>
          <a:pPr algn="l"/>
          <a:endParaRPr lang="en-IN" sz="1400"/>
        </a:p>
      </dgm:t>
    </dgm:pt>
    <dgm:pt modelId="{05F0DA8E-C036-4122-B74D-E08A5EF53CD2}">
      <dgm:prSet phldrT="[Text]" custT="1"/>
      <dgm:spPr/>
      <dgm:t>
        <a:bodyPr/>
        <a:lstStyle/>
        <a:p>
          <a:pPr algn="l"/>
          <a:r>
            <a:rPr lang="en-IN" sz="1400" b="0" i="0" dirty="0"/>
            <a:t>Inclusive mobile app design</a:t>
          </a:r>
          <a:endParaRPr lang="en-IN" sz="1400" dirty="0"/>
        </a:p>
      </dgm:t>
    </dgm:pt>
    <dgm:pt modelId="{66D4E510-3DF5-4F34-9B66-B4FDC47CD7F0}" type="parTrans" cxnId="{49C46CDF-83BA-4E3D-93D3-E8CDC10D4C6E}">
      <dgm:prSet/>
      <dgm:spPr/>
      <dgm:t>
        <a:bodyPr/>
        <a:lstStyle/>
        <a:p>
          <a:pPr algn="l"/>
          <a:endParaRPr lang="en-IN" sz="1400"/>
        </a:p>
      </dgm:t>
    </dgm:pt>
    <dgm:pt modelId="{7F076831-AC78-43A3-A0BE-BB6A6039CD0A}" type="sibTrans" cxnId="{49C46CDF-83BA-4E3D-93D3-E8CDC10D4C6E}">
      <dgm:prSet/>
      <dgm:spPr/>
      <dgm:t>
        <a:bodyPr/>
        <a:lstStyle/>
        <a:p>
          <a:pPr algn="l"/>
          <a:endParaRPr lang="en-IN" sz="1400"/>
        </a:p>
      </dgm:t>
    </dgm:pt>
    <dgm:pt modelId="{BD95FD11-CC23-4569-AC9E-8977903AD9D3}">
      <dgm:prSet phldrT="[Text]" custT="1"/>
      <dgm:spPr/>
      <dgm:t>
        <a:bodyPr/>
        <a:lstStyle/>
        <a:p>
          <a:pPr algn="l"/>
          <a:r>
            <a:rPr lang="en-IN" sz="1400" b="0" i="0" dirty="0"/>
            <a:t>Targeted advertising and partnerships</a:t>
          </a:r>
          <a:endParaRPr lang="en-IN" sz="1400" dirty="0"/>
        </a:p>
      </dgm:t>
    </dgm:pt>
    <dgm:pt modelId="{50CF9E43-22DE-4784-8C0B-726FE66D3A0F}" type="parTrans" cxnId="{A5FFD921-2FFF-4C36-93ED-D67906A5924E}">
      <dgm:prSet/>
      <dgm:spPr/>
      <dgm:t>
        <a:bodyPr/>
        <a:lstStyle/>
        <a:p>
          <a:pPr algn="l"/>
          <a:endParaRPr lang="en-IN" sz="1400"/>
        </a:p>
      </dgm:t>
    </dgm:pt>
    <dgm:pt modelId="{C6820D65-34D8-4DBD-9763-79A6C609658D}" type="sibTrans" cxnId="{A5FFD921-2FFF-4C36-93ED-D67906A5924E}">
      <dgm:prSet/>
      <dgm:spPr/>
      <dgm:t>
        <a:bodyPr/>
        <a:lstStyle/>
        <a:p>
          <a:pPr algn="l"/>
          <a:endParaRPr lang="en-IN" sz="1400"/>
        </a:p>
      </dgm:t>
    </dgm:pt>
    <dgm:pt modelId="{51DF4EB8-BB75-4D47-80EC-6925BEE0A438}">
      <dgm:prSet phldrT="[Text]" custT="1"/>
      <dgm:spPr/>
      <dgm:t>
        <a:bodyPr/>
        <a:lstStyle/>
        <a:p>
          <a:pPr algn="l"/>
          <a:r>
            <a:rPr lang="en-US" sz="1400" b="0" i="0" dirty="0"/>
            <a:t>Digital signage through the mobile app</a:t>
          </a:r>
          <a:endParaRPr lang="en-IN" sz="1400" dirty="0"/>
        </a:p>
      </dgm:t>
    </dgm:pt>
    <dgm:pt modelId="{650F2924-1288-4490-88BB-0ACE8BCF58E4}" type="parTrans" cxnId="{8D677CEF-B94F-4389-9C00-34E21376EE50}">
      <dgm:prSet/>
      <dgm:spPr/>
      <dgm:t>
        <a:bodyPr/>
        <a:lstStyle/>
        <a:p>
          <a:pPr algn="l"/>
          <a:endParaRPr lang="en-IN" sz="1400"/>
        </a:p>
      </dgm:t>
    </dgm:pt>
    <dgm:pt modelId="{0A2033AF-04B0-4C92-9C33-51D6F39CD139}" type="sibTrans" cxnId="{8D677CEF-B94F-4389-9C00-34E21376EE50}">
      <dgm:prSet/>
      <dgm:spPr/>
      <dgm:t>
        <a:bodyPr/>
        <a:lstStyle/>
        <a:p>
          <a:pPr algn="l"/>
          <a:endParaRPr lang="en-IN" sz="1400"/>
        </a:p>
      </dgm:t>
    </dgm:pt>
    <dgm:pt modelId="{BBCA6389-0A25-4F36-8C09-328FDD02B7B6}" type="pres">
      <dgm:prSet presAssocID="{4487415F-A1DA-410A-BB62-9C250EBD848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640D058-1674-4140-8CF6-9113A97FCF4F}" type="pres">
      <dgm:prSet presAssocID="{E6C88B09-8F49-42B6-B426-186D3C5AA699}" presName="root" presStyleCnt="0"/>
      <dgm:spPr/>
    </dgm:pt>
    <dgm:pt modelId="{2FC154CE-8A0F-4517-833D-EAFBFEA0837C}" type="pres">
      <dgm:prSet presAssocID="{E6C88B09-8F49-42B6-B426-186D3C5AA699}" presName="rootComposite" presStyleCnt="0"/>
      <dgm:spPr/>
    </dgm:pt>
    <dgm:pt modelId="{E3C018B3-5D29-4414-87EE-F5F904F98138}" type="pres">
      <dgm:prSet presAssocID="{E6C88B09-8F49-42B6-B426-186D3C5AA699}" presName="rootText" presStyleLbl="node1" presStyleIdx="0" presStyleCnt="2"/>
      <dgm:spPr/>
    </dgm:pt>
    <dgm:pt modelId="{CED34001-1201-4BD2-B384-1C2D86975805}" type="pres">
      <dgm:prSet presAssocID="{E6C88B09-8F49-42B6-B426-186D3C5AA699}" presName="rootConnector" presStyleLbl="node1" presStyleIdx="0" presStyleCnt="2"/>
      <dgm:spPr/>
    </dgm:pt>
    <dgm:pt modelId="{7470561B-F4B9-419F-ABED-B2CE458C1365}" type="pres">
      <dgm:prSet presAssocID="{E6C88B09-8F49-42B6-B426-186D3C5AA699}" presName="childShape" presStyleCnt="0"/>
      <dgm:spPr/>
    </dgm:pt>
    <dgm:pt modelId="{C1C74ADD-E515-49DB-8203-FE4D8A4F1CDE}" type="pres">
      <dgm:prSet presAssocID="{DC311108-9DED-48CA-868A-D4F1B40D9849}" presName="Name13" presStyleLbl="parChTrans1D2" presStyleIdx="0" presStyleCnt="12"/>
      <dgm:spPr/>
    </dgm:pt>
    <dgm:pt modelId="{314B258A-3CCA-4143-9D49-C753E6C61B05}" type="pres">
      <dgm:prSet presAssocID="{D39C9687-2057-4A9A-84CA-77CC361EE6F9}" presName="childText" presStyleLbl="bgAcc1" presStyleIdx="0" presStyleCnt="12" custScaleX="232410">
        <dgm:presLayoutVars>
          <dgm:bulletEnabled val="1"/>
        </dgm:presLayoutVars>
      </dgm:prSet>
      <dgm:spPr/>
    </dgm:pt>
    <dgm:pt modelId="{55D459B6-43D8-471B-92C3-5C7B2A271AB4}" type="pres">
      <dgm:prSet presAssocID="{520EEFA6-C378-4F52-AD7B-E4C9CEF6C007}" presName="Name13" presStyleLbl="parChTrans1D2" presStyleIdx="1" presStyleCnt="12"/>
      <dgm:spPr/>
    </dgm:pt>
    <dgm:pt modelId="{6ECE8156-67AD-497E-8E9E-210C2695C1B3}" type="pres">
      <dgm:prSet presAssocID="{003E3C7B-BB0A-4A1E-9FF6-D27638423200}" presName="childText" presStyleLbl="bgAcc1" presStyleIdx="1" presStyleCnt="12" custScaleX="235405">
        <dgm:presLayoutVars>
          <dgm:bulletEnabled val="1"/>
        </dgm:presLayoutVars>
      </dgm:prSet>
      <dgm:spPr/>
    </dgm:pt>
    <dgm:pt modelId="{FCECA2C2-C58D-41F5-8F19-64C910BA9DF6}" type="pres">
      <dgm:prSet presAssocID="{2AFE7974-34C6-4EE3-AECD-EFB5F9ABE890}" presName="Name13" presStyleLbl="parChTrans1D2" presStyleIdx="2" presStyleCnt="12"/>
      <dgm:spPr/>
    </dgm:pt>
    <dgm:pt modelId="{47597517-84FE-49EF-AE10-04FD3C62A59B}" type="pres">
      <dgm:prSet presAssocID="{754CB24A-9AA3-4EE4-8D6B-3004DB793208}" presName="childText" presStyleLbl="bgAcc1" presStyleIdx="2" presStyleCnt="12" custScaleX="231423">
        <dgm:presLayoutVars>
          <dgm:bulletEnabled val="1"/>
        </dgm:presLayoutVars>
      </dgm:prSet>
      <dgm:spPr/>
    </dgm:pt>
    <dgm:pt modelId="{C13DAB07-37F3-4B8C-B2A1-9965E2B9461A}" type="pres">
      <dgm:prSet presAssocID="{8DCE325B-DA86-41BD-AE4C-45E8B1880B2B}" presName="Name13" presStyleLbl="parChTrans1D2" presStyleIdx="3" presStyleCnt="12"/>
      <dgm:spPr/>
    </dgm:pt>
    <dgm:pt modelId="{914121D7-4106-4185-8169-430B16C2BC50}" type="pres">
      <dgm:prSet presAssocID="{5C5E8DF8-CA5B-4699-9F72-2489F5696E3F}" presName="childText" presStyleLbl="bgAcc1" presStyleIdx="3" presStyleCnt="12" custScaleX="145845">
        <dgm:presLayoutVars>
          <dgm:bulletEnabled val="1"/>
        </dgm:presLayoutVars>
      </dgm:prSet>
      <dgm:spPr/>
    </dgm:pt>
    <dgm:pt modelId="{57A5B534-55B1-47F3-B2C6-664FD4BA4D15}" type="pres">
      <dgm:prSet presAssocID="{FD000C90-312B-429E-8F88-5B3CD5E3C475}" presName="Name13" presStyleLbl="parChTrans1D2" presStyleIdx="4" presStyleCnt="12"/>
      <dgm:spPr/>
    </dgm:pt>
    <dgm:pt modelId="{46BF890C-960D-46C3-9070-70B9952E5F2D}" type="pres">
      <dgm:prSet presAssocID="{8F84C777-F25B-4CBD-BB22-8D7A1E66FE95}" presName="childText" presStyleLbl="bgAcc1" presStyleIdx="4" presStyleCnt="12" custScaleX="173241">
        <dgm:presLayoutVars>
          <dgm:bulletEnabled val="1"/>
        </dgm:presLayoutVars>
      </dgm:prSet>
      <dgm:spPr/>
    </dgm:pt>
    <dgm:pt modelId="{2B528C55-225B-4F2E-94AA-6295749AAC67}" type="pres">
      <dgm:prSet presAssocID="{44195651-3397-4B6C-9966-3A4972E6C748}" presName="Name13" presStyleLbl="parChTrans1D2" presStyleIdx="5" presStyleCnt="12"/>
      <dgm:spPr/>
    </dgm:pt>
    <dgm:pt modelId="{6F255852-A5E5-49A9-B512-2732F5851CF9}" type="pres">
      <dgm:prSet presAssocID="{CC88CED7-0947-458A-93F1-EDA47F922CBB}" presName="childText" presStyleLbl="bgAcc1" presStyleIdx="5" presStyleCnt="12" custScaleX="202711">
        <dgm:presLayoutVars>
          <dgm:bulletEnabled val="1"/>
        </dgm:presLayoutVars>
      </dgm:prSet>
      <dgm:spPr/>
    </dgm:pt>
    <dgm:pt modelId="{3C28EDD5-3D2E-4DB4-8E7E-1F88236681A0}" type="pres">
      <dgm:prSet presAssocID="{88019764-24D5-4BAD-A8A8-01EE53008E46}" presName="root" presStyleCnt="0"/>
      <dgm:spPr/>
    </dgm:pt>
    <dgm:pt modelId="{796194CE-3DD6-4A57-928A-D4EF5B5EAA80}" type="pres">
      <dgm:prSet presAssocID="{88019764-24D5-4BAD-A8A8-01EE53008E46}" presName="rootComposite" presStyleCnt="0"/>
      <dgm:spPr/>
    </dgm:pt>
    <dgm:pt modelId="{6A360A9C-4C2B-4139-88CA-EDEB9628EE41}" type="pres">
      <dgm:prSet presAssocID="{88019764-24D5-4BAD-A8A8-01EE53008E46}" presName="rootText" presStyleLbl="node1" presStyleIdx="1" presStyleCnt="2"/>
      <dgm:spPr/>
    </dgm:pt>
    <dgm:pt modelId="{7E3D90B7-FC16-466D-A38A-6E4802510DD9}" type="pres">
      <dgm:prSet presAssocID="{88019764-24D5-4BAD-A8A8-01EE53008E46}" presName="rootConnector" presStyleLbl="node1" presStyleIdx="1" presStyleCnt="2"/>
      <dgm:spPr/>
    </dgm:pt>
    <dgm:pt modelId="{15178B46-2B51-4CB8-815A-1B9845A0B237}" type="pres">
      <dgm:prSet presAssocID="{88019764-24D5-4BAD-A8A8-01EE53008E46}" presName="childShape" presStyleCnt="0"/>
      <dgm:spPr/>
    </dgm:pt>
    <dgm:pt modelId="{A6210E54-7CF9-4265-9A4E-1FCB393D6A05}" type="pres">
      <dgm:prSet presAssocID="{3C5A8D2C-3667-4D88-ADFA-3309B01A9ADC}" presName="Name13" presStyleLbl="parChTrans1D2" presStyleIdx="6" presStyleCnt="12"/>
      <dgm:spPr/>
    </dgm:pt>
    <dgm:pt modelId="{F0A0943E-7275-4CCB-90A9-18EF94FFEAAD}" type="pres">
      <dgm:prSet presAssocID="{7B093E53-4686-4BC4-9980-CC841D61213E}" presName="childText" presStyleLbl="bgAcc1" presStyleIdx="6" presStyleCnt="12" custScaleX="312183">
        <dgm:presLayoutVars>
          <dgm:bulletEnabled val="1"/>
        </dgm:presLayoutVars>
      </dgm:prSet>
      <dgm:spPr/>
    </dgm:pt>
    <dgm:pt modelId="{837155D1-5B3C-42E1-BDEB-FC8030EE63A4}" type="pres">
      <dgm:prSet presAssocID="{EB20BD58-BC6F-4A05-931F-9A8963A3978F}" presName="Name13" presStyleLbl="parChTrans1D2" presStyleIdx="7" presStyleCnt="12"/>
      <dgm:spPr/>
    </dgm:pt>
    <dgm:pt modelId="{8D67F3C8-9680-4706-B8D8-752B76F33A27}" type="pres">
      <dgm:prSet presAssocID="{72DD1971-011A-48CD-8D6A-4EAF1BA1ABE8}" presName="childText" presStyleLbl="bgAcc1" presStyleIdx="7" presStyleCnt="12" custScaleX="338980">
        <dgm:presLayoutVars>
          <dgm:bulletEnabled val="1"/>
        </dgm:presLayoutVars>
      </dgm:prSet>
      <dgm:spPr/>
    </dgm:pt>
    <dgm:pt modelId="{85B2F455-046B-4C29-B56F-E307F284DB0F}" type="pres">
      <dgm:prSet presAssocID="{9AA25A51-4559-49D5-BD2F-321D2D944FE7}" presName="Name13" presStyleLbl="parChTrans1D2" presStyleIdx="8" presStyleCnt="12"/>
      <dgm:spPr/>
    </dgm:pt>
    <dgm:pt modelId="{DA42157A-2E9F-4D6C-BA6B-D168BCA923B7}" type="pres">
      <dgm:prSet presAssocID="{277AAE44-6B46-4DB1-8373-D497AAD026B8}" presName="childText" presStyleLbl="bgAcc1" presStyleIdx="8" presStyleCnt="12" custScaleX="349871">
        <dgm:presLayoutVars>
          <dgm:bulletEnabled val="1"/>
        </dgm:presLayoutVars>
      </dgm:prSet>
      <dgm:spPr/>
    </dgm:pt>
    <dgm:pt modelId="{8C697B90-B758-4DFA-9373-2CFF83C2C8C6}" type="pres">
      <dgm:prSet presAssocID="{66D4E510-3DF5-4F34-9B66-B4FDC47CD7F0}" presName="Name13" presStyleLbl="parChTrans1D2" presStyleIdx="9" presStyleCnt="12"/>
      <dgm:spPr/>
    </dgm:pt>
    <dgm:pt modelId="{BAF2BC4A-4F7B-4493-A5B5-E632874A77BF}" type="pres">
      <dgm:prSet presAssocID="{05F0DA8E-C036-4122-B74D-E08A5EF53CD2}" presName="childText" presStyleLbl="bgAcc1" presStyleIdx="9" presStyleCnt="12" custScaleX="288099">
        <dgm:presLayoutVars>
          <dgm:bulletEnabled val="1"/>
        </dgm:presLayoutVars>
      </dgm:prSet>
      <dgm:spPr/>
    </dgm:pt>
    <dgm:pt modelId="{920339C7-7DAA-42A9-9FCA-205FD259EDF4}" type="pres">
      <dgm:prSet presAssocID="{50CF9E43-22DE-4784-8C0B-726FE66D3A0F}" presName="Name13" presStyleLbl="parChTrans1D2" presStyleIdx="10" presStyleCnt="12"/>
      <dgm:spPr/>
    </dgm:pt>
    <dgm:pt modelId="{D0891DF2-0ECC-4765-99E9-A532071D4165}" type="pres">
      <dgm:prSet presAssocID="{BD95FD11-CC23-4569-AC9E-8977903AD9D3}" presName="childText" presStyleLbl="bgAcc1" presStyleIdx="10" presStyleCnt="12" custScaleX="379015">
        <dgm:presLayoutVars>
          <dgm:bulletEnabled val="1"/>
        </dgm:presLayoutVars>
      </dgm:prSet>
      <dgm:spPr/>
    </dgm:pt>
    <dgm:pt modelId="{40C71B10-5537-4650-B8F3-E5BCA43A30EE}" type="pres">
      <dgm:prSet presAssocID="{650F2924-1288-4490-88BB-0ACE8BCF58E4}" presName="Name13" presStyleLbl="parChTrans1D2" presStyleIdx="11" presStyleCnt="12"/>
      <dgm:spPr/>
    </dgm:pt>
    <dgm:pt modelId="{DD8587FD-08F0-4984-8837-F43E4BC5BF7E}" type="pres">
      <dgm:prSet presAssocID="{51DF4EB8-BB75-4D47-80EC-6925BEE0A438}" presName="childText" presStyleLbl="bgAcc1" presStyleIdx="11" presStyleCnt="12" custScaleX="385331">
        <dgm:presLayoutVars>
          <dgm:bulletEnabled val="1"/>
        </dgm:presLayoutVars>
      </dgm:prSet>
      <dgm:spPr/>
    </dgm:pt>
  </dgm:ptLst>
  <dgm:cxnLst>
    <dgm:cxn modelId="{2364BC06-3BCD-4CE7-AAC2-7F2BD5BBC21F}" srcId="{E6C88B09-8F49-42B6-B426-186D3C5AA699}" destId="{8F84C777-F25B-4CBD-BB22-8D7A1E66FE95}" srcOrd="4" destOrd="0" parTransId="{FD000C90-312B-429E-8F88-5B3CD5E3C475}" sibTransId="{5E762203-40DA-45AA-B4D9-54144582403A}"/>
    <dgm:cxn modelId="{9DF24115-0803-445C-A2AC-B19A723C7931}" type="presOf" srcId="{E6C88B09-8F49-42B6-B426-186D3C5AA699}" destId="{CED34001-1201-4BD2-B384-1C2D86975805}" srcOrd="1" destOrd="0" presId="urn:microsoft.com/office/officeart/2005/8/layout/hierarchy3"/>
    <dgm:cxn modelId="{123DA51B-C455-4222-9CA0-BDA34FBDEBEB}" srcId="{E6C88B09-8F49-42B6-B426-186D3C5AA699}" destId="{5C5E8DF8-CA5B-4699-9F72-2489F5696E3F}" srcOrd="3" destOrd="0" parTransId="{8DCE325B-DA86-41BD-AE4C-45E8B1880B2B}" sibTransId="{D2DDCA39-B2DE-491E-A6DA-18ED8D45ADFC}"/>
    <dgm:cxn modelId="{A5FFD921-2FFF-4C36-93ED-D67906A5924E}" srcId="{88019764-24D5-4BAD-A8A8-01EE53008E46}" destId="{BD95FD11-CC23-4569-AC9E-8977903AD9D3}" srcOrd="4" destOrd="0" parTransId="{50CF9E43-22DE-4784-8C0B-726FE66D3A0F}" sibTransId="{C6820D65-34D8-4DBD-9763-79A6C609658D}"/>
    <dgm:cxn modelId="{CEFF5222-3FEE-47D1-B2D2-B23589FEEB1B}" type="presOf" srcId="{520EEFA6-C378-4F52-AD7B-E4C9CEF6C007}" destId="{55D459B6-43D8-471B-92C3-5C7B2A271AB4}" srcOrd="0" destOrd="0" presId="urn:microsoft.com/office/officeart/2005/8/layout/hierarchy3"/>
    <dgm:cxn modelId="{DBC33039-D501-4966-B30C-2DBD7028052F}" type="presOf" srcId="{DC311108-9DED-48CA-868A-D4F1B40D9849}" destId="{C1C74ADD-E515-49DB-8203-FE4D8A4F1CDE}" srcOrd="0" destOrd="0" presId="urn:microsoft.com/office/officeart/2005/8/layout/hierarchy3"/>
    <dgm:cxn modelId="{FCD0EB3D-ED25-4AA2-93F7-25BDAA615D22}" type="presOf" srcId="{754CB24A-9AA3-4EE4-8D6B-3004DB793208}" destId="{47597517-84FE-49EF-AE10-04FD3C62A59B}" srcOrd="0" destOrd="0" presId="urn:microsoft.com/office/officeart/2005/8/layout/hierarchy3"/>
    <dgm:cxn modelId="{808F1A40-50C6-4443-B62F-C670D8B71407}" type="presOf" srcId="{50CF9E43-22DE-4784-8C0B-726FE66D3A0F}" destId="{920339C7-7DAA-42A9-9FCA-205FD259EDF4}" srcOrd="0" destOrd="0" presId="urn:microsoft.com/office/officeart/2005/8/layout/hierarchy3"/>
    <dgm:cxn modelId="{30B5A140-8467-48EE-81C2-0FF8256A3D4F}" type="presOf" srcId="{8DCE325B-DA86-41BD-AE4C-45E8B1880B2B}" destId="{C13DAB07-37F3-4B8C-B2A1-9965E2B9461A}" srcOrd="0" destOrd="0" presId="urn:microsoft.com/office/officeart/2005/8/layout/hierarchy3"/>
    <dgm:cxn modelId="{4BD9F35F-387F-4FD0-9ACD-BA851C0864B3}" type="presOf" srcId="{05F0DA8E-C036-4122-B74D-E08A5EF53CD2}" destId="{BAF2BC4A-4F7B-4493-A5B5-E632874A77BF}" srcOrd="0" destOrd="0" presId="urn:microsoft.com/office/officeart/2005/8/layout/hierarchy3"/>
    <dgm:cxn modelId="{788FB563-1B69-4B77-A4F9-0B282EBF6CFB}" type="presOf" srcId="{2AFE7974-34C6-4EE3-AECD-EFB5F9ABE890}" destId="{FCECA2C2-C58D-41F5-8F19-64C910BA9DF6}" srcOrd="0" destOrd="0" presId="urn:microsoft.com/office/officeart/2005/8/layout/hierarchy3"/>
    <dgm:cxn modelId="{F4070C66-12CA-4760-8289-D391FB446DFC}" srcId="{88019764-24D5-4BAD-A8A8-01EE53008E46}" destId="{72DD1971-011A-48CD-8D6A-4EAF1BA1ABE8}" srcOrd="1" destOrd="0" parTransId="{EB20BD58-BC6F-4A05-931F-9A8963A3978F}" sibTransId="{49940C85-1C91-4DC9-9782-B0835C563D14}"/>
    <dgm:cxn modelId="{692DD246-6313-48AB-8843-A1FC04E864D1}" type="presOf" srcId="{8F84C777-F25B-4CBD-BB22-8D7A1E66FE95}" destId="{46BF890C-960D-46C3-9070-70B9952E5F2D}" srcOrd="0" destOrd="0" presId="urn:microsoft.com/office/officeart/2005/8/layout/hierarchy3"/>
    <dgm:cxn modelId="{0FBDAF4C-9E50-4915-AA8B-7CC63F2974C3}" type="presOf" srcId="{51DF4EB8-BB75-4D47-80EC-6925BEE0A438}" destId="{DD8587FD-08F0-4984-8837-F43E4BC5BF7E}" srcOrd="0" destOrd="0" presId="urn:microsoft.com/office/officeart/2005/8/layout/hierarchy3"/>
    <dgm:cxn modelId="{4DF7FD4C-7781-4405-A3C1-E9B462448FE0}" type="presOf" srcId="{88019764-24D5-4BAD-A8A8-01EE53008E46}" destId="{7E3D90B7-FC16-466D-A38A-6E4802510DD9}" srcOrd="1" destOrd="0" presId="urn:microsoft.com/office/officeart/2005/8/layout/hierarchy3"/>
    <dgm:cxn modelId="{ACF2016D-9F87-48F1-9FE6-B6235C0BC01E}" type="presOf" srcId="{BD95FD11-CC23-4569-AC9E-8977903AD9D3}" destId="{D0891DF2-0ECC-4765-99E9-A532071D4165}" srcOrd="0" destOrd="0" presId="urn:microsoft.com/office/officeart/2005/8/layout/hierarchy3"/>
    <dgm:cxn modelId="{531E4D57-8CBB-44FD-B392-B90CAE48A8CE}" type="presOf" srcId="{E6C88B09-8F49-42B6-B426-186D3C5AA699}" destId="{E3C018B3-5D29-4414-87EE-F5F904F98138}" srcOrd="0" destOrd="0" presId="urn:microsoft.com/office/officeart/2005/8/layout/hierarchy3"/>
    <dgm:cxn modelId="{2443B458-56FF-434A-9358-8EADEE8D7C60}" srcId="{4487415F-A1DA-410A-BB62-9C250EBD8482}" destId="{E6C88B09-8F49-42B6-B426-186D3C5AA699}" srcOrd="0" destOrd="0" parTransId="{433E49B7-FE36-4FB1-A2A6-898C434146EB}" sibTransId="{BD96D8E5-603A-4F07-AF50-433C98A8C5C9}"/>
    <dgm:cxn modelId="{CE737E59-1F33-4F58-8A24-020C682996BE}" type="presOf" srcId="{3C5A8D2C-3667-4D88-ADFA-3309B01A9ADC}" destId="{A6210E54-7CF9-4265-9A4E-1FCB393D6A05}" srcOrd="0" destOrd="0" presId="urn:microsoft.com/office/officeart/2005/8/layout/hierarchy3"/>
    <dgm:cxn modelId="{00CFE57E-D979-484C-875D-A92B61B9FB1D}" type="presOf" srcId="{CC88CED7-0947-458A-93F1-EDA47F922CBB}" destId="{6F255852-A5E5-49A9-B512-2732F5851CF9}" srcOrd="0" destOrd="0" presId="urn:microsoft.com/office/officeart/2005/8/layout/hierarchy3"/>
    <dgm:cxn modelId="{F330467F-2FB0-4E2D-B1FD-4029D5DC727A}" srcId="{E6C88B09-8F49-42B6-B426-186D3C5AA699}" destId="{003E3C7B-BB0A-4A1E-9FF6-D27638423200}" srcOrd="1" destOrd="0" parTransId="{520EEFA6-C378-4F52-AD7B-E4C9CEF6C007}" sibTransId="{6B57A56B-369A-458E-BE84-57F31AAE4AD6}"/>
    <dgm:cxn modelId="{2FAA4783-8B3D-4431-BABD-5298301FC8D4}" type="presOf" srcId="{4487415F-A1DA-410A-BB62-9C250EBD8482}" destId="{BBCA6389-0A25-4F36-8C09-328FDD02B7B6}" srcOrd="0" destOrd="0" presId="urn:microsoft.com/office/officeart/2005/8/layout/hierarchy3"/>
    <dgm:cxn modelId="{4C68B88D-EF81-4BFD-82F9-794B48DF4467}" type="presOf" srcId="{44195651-3397-4B6C-9966-3A4972E6C748}" destId="{2B528C55-225B-4F2E-94AA-6295749AAC67}" srcOrd="0" destOrd="0" presId="urn:microsoft.com/office/officeart/2005/8/layout/hierarchy3"/>
    <dgm:cxn modelId="{147DD996-7EBB-43D2-A02D-4C75EB54D5D4}" type="presOf" srcId="{5C5E8DF8-CA5B-4699-9F72-2489F5696E3F}" destId="{914121D7-4106-4185-8169-430B16C2BC50}" srcOrd="0" destOrd="0" presId="urn:microsoft.com/office/officeart/2005/8/layout/hierarchy3"/>
    <dgm:cxn modelId="{C424D6A3-A080-4D27-9FFF-4A9D491C0C72}" type="presOf" srcId="{650F2924-1288-4490-88BB-0ACE8BCF58E4}" destId="{40C71B10-5537-4650-B8F3-E5BCA43A30EE}" srcOrd="0" destOrd="0" presId="urn:microsoft.com/office/officeart/2005/8/layout/hierarchy3"/>
    <dgm:cxn modelId="{7D52B0A5-3D94-4D67-955D-85B4B6713BAD}" type="presOf" srcId="{003E3C7B-BB0A-4A1E-9FF6-D27638423200}" destId="{6ECE8156-67AD-497E-8E9E-210C2695C1B3}" srcOrd="0" destOrd="0" presId="urn:microsoft.com/office/officeart/2005/8/layout/hierarchy3"/>
    <dgm:cxn modelId="{CF84C8A6-5A50-4AB7-91A3-B1F97BE792EB}" srcId="{E6C88B09-8F49-42B6-B426-186D3C5AA699}" destId="{D39C9687-2057-4A9A-84CA-77CC361EE6F9}" srcOrd="0" destOrd="0" parTransId="{DC311108-9DED-48CA-868A-D4F1B40D9849}" sibTransId="{63ABD384-8B52-4715-B93F-D15335C70D05}"/>
    <dgm:cxn modelId="{7D865BAA-40B7-4899-9F81-C31BDB8F9A9E}" type="presOf" srcId="{EB20BD58-BC6F-4A05-931F-9A8963A3978F}" destId="{837155D1-5B3C-42E1-BDEB-FC8030EE63A4}" srcOrd="0" destOrd="0" presId="urn:microsoft.com/office/officeart/2005/8/layout/hierarchy3"/>
    <dgm:cxn modelId="{090777AA-1386-4523-9651-3B3CDA6D1DD0}" srcId="{E6C88B09-8F49-42B6-B426-186D3C5AA699}" destId="{CC88CED7-0947-458A-93F1-EDA47F922CBB}" srcOrd="5" destOrd="0" parTransId="{44195651-3397-4B6C-9966-3A4972E6C748}" sibTransId="{B5FFC4A1-73C8-4D8F-850F-344DF57572B3}"/>
    <dgm:cxn modelId="{EAA5EAAF-E742-4EB1-A3F9-8E8D77DC05A3}" srcId="{4487415F-A1DA-410A-BB62-9C250EBD8482}" destId="{88019764-24D5-4BAD-A8A8-01EE53008E46}" srcOrd="1" destOrd="0" parTransId="{21C57715-B534-4837-A7EE-B023016FB425}" sibTransId="{FAD40580-EF80-40A1-BD4D-681619E69ED1}"/>
    <dgm:cxn modelId="{A7562CB3-1701-45FC-9708-A58091A90921}" type="presOf" srcId="{D39C9687-2057-4A9A-84CA-77CC361EE6F9}" destId="{314B258A-3CCA-4143-9D49-C753E6C61B05}" srcOrd="0" destOrd="0" presId="urn:microsoft.com/office/officeart/2005/8/layout/hierarchy3"/>
    <dgm:cxn modelId="{A3331EB4-280F-4601-9739-FC4592D06B2F}" type="presOf" srcId="{66D4E510-3DF5-4F34-9B66-B4FDC47CD7F0}" destId="{8C697B90-B758-4DFA-9373-2CFF83C2C8C6}" srcOrd="0" destOrd="0" presId="urn:microsoft.com/office/officeart/2005/8/layout/hierarchy3"/>
    <dgm:cxn modelId="{9CFEA9BC-59B2-45A9-A259-0EA2189690BD}" type="presOf" srcId="{FD000C90-312B-429E-8F88-5B3CD5E3C475}" destId="{57A5B534-55B1-47F3-B2C6-664FD4BA4D15}" srcOrd="0" destOrd="0" presId="urn:microsoft.com/office/officeart/2005/8/layout/hierarchy3"/>
    <dgm:cxn modelId="{770B3AC3-6BAC-434F-91AC-2610F9EE36F1}" type="presOf" srcId="{9AA25A51-4559-49D5-BD2F-321D2D944FE7}" destId="{85B2F455-046B-4C29-B56F-E307F284DB0F}" srcOrd="0" destOrd="0" presId="urn:microsoft.com/office/officeart/2005/8/layout/hierarchy3"/>
    <dgm:cxn modelId="{61BDD8D0-8976-4BA0-86A6-E52867DF6441}" type="presOf" srcId="{277AAE44-6B46-4DB1-8373-D497AAD026B8}" destId="{DA42157A-2E9F-4D6C-BA6B-D168BCA923B7}" srcOrd="0" destOrd="0" presId="urn:microsoft.com/office/officeart/2005/8/layout/hierarchy3"/>
    <dgm:cxn modelId="{21F9F6DC-4819-4422-8434-A2D6C789F344}" type="presOf" srcId="{72DD1971-011A-48CD-8D6A-4EAF1BA1ABE8}" destId="{8D67F3C8-9680-4706-B8D8-752B76F33A27}" srcOrd="0" destOrd="0" presId="urn:microsoft.com/office/officeart/2005/8/layout/hierarchy3"/>
    <dgm:cxn modelId="{49C46CDF-83BA-4E3D-93D3-E8CDC10D4C6E}" srcId="{88019764-24D5-4BAD-A8A8-01EE53008E46}" destId="{05F0DA8E-C036-4122-B74D-E08A5EF53CD2}" srcOrd="3" destOrd="0" parTransId="{66D4E510-3DF5-4F34-9B66-B4FDC47CD7F0}" sibTransId="{7F076831-AC78-43A3-A0BE-BB6A6039CD0A}"/>
    <dgm:cxn modelId="{13A927E4-E9FE-4530-B03A-5E28347DB6BE}" srcId="{88019764-24D5-4BAD-A8A8-01EE53008E46}" destId="{7B093E53-4686-4BC4-9980-CC841D61213E}" srcOrd="0" destOrd="0" parTransId="{3C5A8D2C-3667-4D88-ADFA-3309B01A9ADC}" sibTransId="{C3890705-415D-4BFA-9F20-6A57D326590A}"/>
    <dgm:cxn modelId="{704CE5E6-F436-4C3F-8581-11E6D60EB768}" type="presOf" srcId="{7B093E53-4686-4BC4-9980-CC841D61213E}" destId="{F0A0943E-7275-4CCB-90A9-18EF94FFEAAD}" srcOrd="0" destOrd="0" presId="urn:microsoft.com/office/officeart/2005/8/layout/hierarchy3"/>
    <dgm:cxn modelId="{8D677CEF-B94F-4389-9C00-34E21376EE50}" srcId="{88019764-24D5-4BAD-A8A8-01EE53008E46}" destId="{51DF4EB8-BB75-4D47-80EC-6925BEE0A438}" srcOrd="5" destOrd="0" parTransId="{650F2924-1288-4490-88BB-0ACE8BCF58E4}" sibTransId="{0A2033AF-04B0-4C92-9C33-51D6F39CD139}"/>
    <dgm:cxn modelId="{5C2312F8-E35B-4CD7-A6A8-A7231D40BEEB}" type="presOf" srcId="{88019764-24D5-4BAD-A8A8-01EE53008E46}" destId="{6A360A9C-4C2B-4139-88CA-EDEB9628EE41}" srcOrd="0" destOrd="0" presId="urn:microsoft.com/office/officeart/2005/8/layout/hierarchy3"/>
    <dgm:cxn modelId="{F97A4DFA-B59E-427C-99C4-122AAE3022D3}" srcId="{E6C88B09-8F49-42B6-B426-186D3C5AA699}" destId="{754CB24A-9AA3-4EE4-8D6B-3004DB793208}" srcOrd="2" destOrd="0" parTransId="{2AFE7974-34C6-4EE3-AECD-EFB5F9ABE890}" sibTransId="{5067965A-AA7D-4DF9-8F38-5D25F9224FD5}"/>
    <dgm:cxn modelId="{33F2F1FA-C4F2-4AC8-BE60-822C2A4F077A}" srcId="{88019764-24D5-4BAD-A8A8-01EE53008E46}" destId="{277AAE44-6B46-4DB1-8373-D497AAD026B8}" srcOrd="2" destOrd="0" parTransId="{9AA25A51-4559-49D5-BD2F-321D2D944FE7}" sibTransId="{D75414B9-D227-422D-9991-1FD28F867CDE}"/>
    <dgm:cxn modelId="{6238724C-6D6B-464B-915A-8995F3F702F9}" type="presParOf" srcId="{BBCA6389-0A25-4F36-8C09-328FDD02B7B6}" destId="{F640D058-1674-4140-8CF6-9113A97FCF4F}" srcOrd="0" destOrd="0" presId="urn:microsoft.com/office/officeart/2005/8/layout/hierarchy3"/>
    <dgm:cxn modelId="{305158E8-17B9-41B7-A617-6C7FE8B06E87}" type="presParOf" srcId="{F640D058-1674-4140-8CF6-9113A97FCF4F}" destId="{2FC154CE-8A0F-4517-833D-EAFBFEA0837C}" srcOrd="0" destOrd="0" presId="urn:microsoft.com/office/officeart/2005/8/layout/hierarchy3"/>
    <dgm:cxn modelId="{D9908219-C24B-497E-A34D-4EDC6CE09A58}" type="presParOf" srcId="{2FC154CE-8A0F-4517-833D-EAFBFEA0837C}" destId="{E3C018B3-5D29-4414-87EE-F5F904F98138}" srcOrd="0" destOrd="0" presId="urn:microsoft.com/office/officeart/2005/8/layout/hierarchy3"/>
    <dgm:cxn modelId="{79EF0652-8884-415B-B349-4B256991E0A6}" type="presParOf" srcId="{2FC154CE-8A0F-4517-833D-EAFBFEA0837C}" destId="{CED34001-1201-4BD2-B384-1C2D86975805}" srcOrd="1" destOrd="0" presId="urn:microsoft.com/office/officeart/2005/8/layout/hierarchy3"/>
    <dgm:cxn modelId="{CB1A6067-4EDD-4799-B373-7FEBF279FA3F}" type="presParOf" srcId="{F640D058-1674-4140-8CF6-9113A97FCF4F}" destId="{7470561B-F4B9-419F-ABED-B2CE458C1365}" srcOrd="1" destOrd="0" presId="urn:microsoft.com/office/officeart/2005/8/layout/hierarchy3"/>
    <dgm:cxn modelId="{B6B9B447-7BE7-4E40-9FC8-F6E6D19E41CE}" type="presParOf" srcId="{7470561B-F4B9-419F-ABED-B2CE458C1365}" destId="{C1C74ADD-E515-49DB-8203-FE4D8A4F1CDE}" srcOrd="0" destOrd="0" presId="urn:microsoft.com/office/officeart/2005/8/layout/hierarchy3"/>
    <dgm:cxn modelId="{8676DFD8-96D8-4AAC-BBEA-A61CC903A445}" type="presParOf" srcId="{7470561B-F4B9-419F-ABED-B2CE458C1365}" destId="{314B258A-3CCA-4143-9D49-C753E6C61B05}" srcOrd="1" destOrd="0" presId="urn:microsoft.com/office/officeart/2005/8/layout/hierarchy3"/>
    <dgm:cxn modelId="{F6741A3E-1129-49A9-91E7-74349FAF4727}" type="presParOf" srcId="{7470561B-F4B9-419F-ABED-B2CE458C1365}" destId="{55D459B6-43D8-471B-92C3-5C7B2A271AB4}" srcOrd="2" destOrd="0" presId="urn:microsoft.com/office/officeart/2005/8/layout/hierarchy3"/>
    <dgm:cxn modelId="{F6D7A39A-1C81-4100-8C93-768C37F0155A}" type="presParOf" srcId="{7470561B-F4B9-419F-ABED-B2CE458C1365}" destId="{6ECE8156-67AD-497E-8E9E-210C2695C1B3}" srcOrd="3" destOrd="0" presId="urn:microsoft.com/office/officeart/2005/8/layout/hierarchy3"/>
    <dgm:cxn modelId="{66C26D3C-430E-40A1-8AA3-46DD823D3032}" type="presParOf" srcId="{7470561B-F4B9-419F-ABED-B2CE458C1365}" destId="{FCECA2C2-C58D-41F5-8F19-64C910BA9DF6}" srcOrd="4" destOrd="0" presId="urn:microsoft.com/office/officeart/2005/8/layout/hierarchy3"/>
    <dgm:cxn modelId="{316547AE-D147-409B-9AA4-88D6C5C8B09F}" type="presParOf" srcId="{7470561B-F4B9-419F-ABED-B2CE458C1365}" destId="{47597517-84FE-49EF-AE10-04FD3C62A59B}" srcOrd="5" destOrd="0" presId="urn:microsoft.com/office/officeart/2005/8/layout/hierarchy3"/>
    <dgm:cxn modelId="{7E1B296C-7241-4A45-95B2-DADC7234DD77}" type="presParOf" srcId="{7470561B-F4B9-419F-ABED-B2CE458C1365}" destId="{C13DAB07-37F3-4B8C-B2A1-9965E2B9461A}" srcOrd="6" destOrd="0" presId="urn:microsoft.com/office/officeart/2005/8/layout/hierarchy3"/>
    <dgm:cxn modelId="{F59ADD08-3D79-4E47-9EC4-071C41D096C1}" type="presParOf" srcId="{7470561B-F4B9-419F-ABED-B2CE458C1365}" destId="{914121D7-4106-4185-8169-430B16C2BC50}" srcOrd="7" destOrd="0" presId="urn:microsoft.com/office/officeart/2005/8/layout/hierarchy3"/>
    <dgm:cxn modelId="{ABDDB572-1DA4-4C8B-9784-1A0DEAAEDCC7}" type="presParOf" srcId="{7470561B-F4B9-419F-ABED-B2CE458C1365}" destId="{57A5B534-55B1-47F3-B2C6-664FD4BA4D15}" srcOrd="8" destOrd="0" presId="urn:microsoft.com/office/officeart/2005/8/layout/hierarchy3"/>
    <dgm:cxn modelId="{4CFE93B7-7582-4B82-8630-783067619410}" type="presParOf" srcId="{7470561B-F4B9-419F-ABED-B2CE458C1365}" destId="{46BF890C-960D-46C3-9070-70B9952E5F2D}" srcOrd="9" destOrd="0" presId="urn:microsoft.com/office/officeart/2005/8/layout/hierarchy3"/>
    <dgm:cxn modelId="{429784E9-C563-4D6B-ABA1-0A22A47AD0FF}" type="presParOf" srcId="{7470561B-F4B9-419F-ABED-B2CE458C1365}" destId="{2B528C55-225B-4F2E-94AA-6295749AAC67}" srcOrd="10" destOrd="0" presId="urn:microsoft.com/office/officeart/2005/8/layout/hierarchy3"/>
    <dgm:cxn modelId="{3E5A13F3-050E-44D0-B472-AE4C588AA914}" type="presParOf" srcId="{7470561B-F4B9-419F-ABED-B2CE458C1365}" destId="{6F255852-A5E5-49A9-B512-2732F5851CF9}" srcOrd="11" destOrd="0" presId="urn:microsoft.com/office/officeart/2005/8/layout/hierarchy3"/>
    <dgm:cxn modelId="{5C7D517C-25D3-486F-8410-348ABA19B25E}" type="presParOf" srcId="{BBCA6389-0A25-4F36-8C09-328FDD02B7B6}" destId="{3C28EDD5-3D2E-4DB4-8E7E-1F88236681A0}" srcOrd="1" destOrd="0" presId="urn:microsoft.com/office/officeart/2005/8/layout/hierarchy3"/>
    <dgm:cxn modelId="{5951143A-FC90-43AB-AA3D-5D3AFEB0D816}" type="presParOf" srcId="{3C28EDD5-3D2E-4DB4-8E7E-1F88236681A0}" destId="{796194CE-3DD6-4A57-928A-D4EF5B5EAA80}" srcOrd="0" destOrd="0" presId="urn:microsoft.com/office/officeart/2005/8/layout/hierarchy3"/>
    <dgm:cxn modelId="{27C70428-54CD-4D79-ABCC-171ABDBD5F82}" type="presParOf" srcId="{796194CE-3DD6-4A57-928A-D4EF5B5EAA80}" destId="{6A360A9C-4C2B-4139-88CA-EDEB9628EE41}" srcOrd="0" destOrd="0" presId="urn:microsoft.com/office/officeart/2005/8/layout/hierarchy3"/>
    <dgm:cxn modelId="{722BBEAD-BA4A-4F15-B0C9-579AAD540AF0}" type="presParOf" srcId="{796194CE-3DD6-4A57-928A-D4EF5B5EAA80}" destId="{7E3D90B7-FC16-466D-A38A-6E4802510DD9}" srcOrd="1" destOrd="0" presId="urn:microsoft.com/office/officeart/2005/8/layout/hierarchy3"/>
    <dgm:cxn modelId="{7912AB3E-0EA0-4C36-8321-4763056D5865}" type="presParOf" srcId="{3C28EDD5-3D2E-4DB4-8E7E-1F88236681A0}" destId="{15178B46-2B51-4CB8-815A-1B9845A0B237}" srcOrd="1" destOrd="0" presId="urn:microsoft.com/office/officeart/2005/8/layout/hierarchy3"/>
    <dgm:cxn modelId="{6247760A-09E7-4534-A016-E864076E5B09}" type="presParOf" srcId="{15178B46-2B51-4CB8-815A-1B9845A0B237}" destId="{A6210E54-7CF9-4265-9A4E-1FCB393D6A05}" srcOrd="0" destOrd="0" presId="urn:microsoft.com/office/officeart/2005/8/layout/hierarchy3"/>
    <dgm:cxn modelId="{50443A10-3DAC-47F9-AAEB-4FE30C78C2A4}" type="presParOf" srcId="{15178B46-2B51-4CB8-815A-1B9845A0B237}" destId="{F0A0943E-7275-4CCB-90A9-18EF94FFEAAD}" srcOrd="1" destOrd="0" presId="urn:microsoft.com/office/officeart/2005/8/layout/hierarchy3"/>
    <dgm:cxn modelId="{EFA55929-AA71-4476-B17C-B03E4AB03B06}" type="presParOf" srcId="{15178B46-2B51-4CB8-815A-1B9845A0B237}" destId="{837155D1-5B3C-42E1-BDEB-FC8030EE63A4}" srcOrd="2" destOrd="0" presId="urn:microsoft.com/office/officeart/2005/8/layout/hierarchy3"/>
    <dgm:cxn modelId="{CF3F7F87-4A50-4E48-865C-0BE03E82765E}" type="presParOf" srcId="{15178B46-2B51-4CB8-815A-1B9845A0B237}" destId="{8D67F3C8-9680-4706-B8D8-752B76F33A27}" srcOrd="3" destOrd="0" presId="urn:microsoft.com/office/officeart/2005/8/layout/hierarchy3"/>
    <dgm:cxn modelId="{40DCE0ED-BC0B-4DD1-9B46-80226D4EC808}" type="presParOf" srcId="{15178B46-2B51-4CB8-815A-1B9845A0B237}" destId="{85B2F455-046B-4C29-B56F-E307F284DB0F}" srcOrd="4" destOrd="0" presId="urn:microsoft.com/office/officeart/2005/8/layout/hierarchy3"/>
    <dgm:cxn modelId="{B7CD4CCC-4497-4394-8D8B-B6B66E973150}" type="presParOf" srcId="{15178B46-2B51-4CB8-815A-1B9845A0B237}" destId="{DA42157A-2E9F-4D6C-BA6B-D168BCA923B7}" srcOrd="5" destOrd="0" presId="urn:microsoft.com/office/officeart/2005/8/layout/hierarchy3"/>
    <dgm:cxn modelId="{75FC956E-06DC-4E22-97CF-77A9C85F4B5D}" type="presParOf" srcId="{15178B46-2B51-4CB8-815A-1B9845A0B237}" destId="{8C697B90-B758-4DFA-9373-2CFF83C2C8C6}" srcOrd="6" destOrd="0" presId="urn:microsoft.com/office/officeart/2005/8/layout/hierarchy3"/>
    <dgm:cxn modelId="{CCC68AAF-26F3-4A59-9916-719C154497D5}" type="presParOf" srcId="{15178B46-2B51-4CB8-815A-1B9845A0B237}" destId="{BAF2BC4A-4F7B-4493-A5B5-E632874A77BF}" srcOrd="7" destOrd="0" presId="urn:microsoft.com/office/officeart/2005/8/layout/hierarchy3"/>
    <dgm:cxn modelId="{CAEC2792-7472-4CEC-9E4B-F6EBE617C470}" type="presParOf" srcId="{15178B46-2B51-4CB8-815A-1B9845A0B237}" destId="{920339C7-7DAA-42A9-9FCA-205FD259EDF4}" srcOrd="8" destOrd="0" presId="urn:microsoft.com/office/officeart/2005/8/layout/hierarchy3"/>
    <dgm:cxn modelId="{50C0E179-DAC4-46CF-9826-965EA5CB71B4}" type="presParOf" srcId="{15178B46-2B51-4CB8-815A-1B9845A0B237}" destId="{D0891DF2-0ECC-4765-99E9-A532071D4165}" srcOrd="9" destOrd="0" presId="urn:microsoft.com/office/officeart/2005/8/layout/hierarchy3"/>
    <dgm:cxn modelId="{581610CA-D55E-4F3F-BD41-5FFF275DBE63}" type="presParOf" srcId="{15178B46-2B51-4CB8-815A-1B9845A0B237}" destId="{40C71B10-5537-4650-B8F3-E5BCA43A30EE}" srcOrd="10" destOrd="0" presId="urn:microsoft.com/office/officeart/2005/8/layout/hierarchy3"/>
    <dgm:cxn modelId="{99D244A2-2CF0-4A97-B7E0-3EEC0EB1C9B0}" type="presParOf" srcId="{15178B46-2B51-4CB8-815A-1B9845A0B237}" destId="{DD8587FD-08F0-4984-8837-F43E4BC5BF7E}" srcOrd="11" destOrd="0" presId="urn:microsoft.com/office/officeart/2005/8/layout/hierarchy3"/>
  </dgm:cxnLst>
  <dgm:bg>
    <a:effectLst>
      <a:outerShdw blurRad="50800" dist="38100" dir="18900000" algn="b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884A2D-F614-42EA-9D99-2BCCAD338808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IN"/>
        </a:p>
      </dgm:t>
    </dgm:pt>
    <dgm:pt modelId="{2C628BC0-1BE5-412C-BB4A-216E1F2BD9EA}">
      <dgm:prSet phldrT="[Text]"/>
      <dgm:spPr/>
      <dgm:t>
        <a:bodyPr/>
        <a:lstStyle/>
        <a:p>
          <a:r>
            <a:rPr lang="en-IN" dirty="0"/>
            <a:t>Hustle free Station</a:t>
          </a:r>
        </a:p>
      </dgm:t>
    </dgm:pt>
    <dgm:pt modelId="{AEABB58D-36FC-43FB-850D-B5AAC5D0C30A}" type="sibTrans" cxnId="{1D7EDAB4-28B9-46EC-9A80-A7FF4D0FE688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21" t="9318" r="-40321" b="10533"/>
          </a:stretch>
        </a:blipFill>
      </dgm:spPr>
      <dgm:t>
        <a:bodyPr/>
        <a:lstStyle/>
        <a:p>
          <a:endParaRPr lang="en-IN"/>
        </a:p>
      </dgm:t>
    </dgm:pt>
    <dgm:pt modelId="{A7CB1CB9-7474-4B6D-80EF-1B71C32451B3}" type="parTrans" cxnId="{1D7EDAB4-28B9-46EC-9A80-A7FF4D0FE688}">
      <dgm:prSet/>
      <dgm:spPr/>
      <dgm:t>
        <a:bodyPr/>
        <a:lstStyle/>
        <a:p>
          <a:endParaRPr lang="en-IN"/>
        </a:p>
      </dgm:t>
    </dgm:pt>
    <dgm:pt modelId="{EA002F7C-A86C-43B0-9C38-75E289E3EE94}">
      <dgm:prSet phldrT="[Text]"/>
      <dgm:spPr/>
      <dgm:t>
        <a:bodyPr/>
        <a:lstStyle/>
        <a:p>
          <a:r>
            <a:rPr lang="en-IN" dirty="0"/>
            <a:t>Limited Revenue</a:t>
          </a:r>
        </a:p>
      </dgm:t>
    </dgm:pt>
    <dgm:pt modelId="{C7B00F86-3076-41F8-86E2-00485E5AA35E}" type="sibTrans" cxnId="{F1A276E1-52F3-4B3F-BA6B-4DB81D8EB239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802" t="1318" r="13258" b="4792"/>
          </a:stretch>
        </a:blipFill>
      </dgm:spPr>
      <dgm:t>
        <a:bodyPr/>
        <a:lstStyle/>
        <a:p>
          <a:endParaRPr lang="en-IN"/>
        </a:p>
      </dgm:t>
    </dgm:pt>
    <dgm:pt modelId="{18E8F7B1-B1BD-45BA-BC7A-8E3DC34A1E6C}" type="parTrans" cxnId="{F1A276E1-52F3-4B3F-BA6B-4DB81D8EB239}">
      <dgm:prSet/>
      <dgm:spPr/>
      <dgm:t>
        <a:bodyPr/>
        <a:lstStyle/>
        <a:p>
          <a:endParaRPr lang="en-IN"/>
        </a:p>
      </dgm:t>
    </dgm:pt>
    <dgm:pt modelId="{0E5A293D-77C2-4B20-B6FD-903E767DF5A0}">
      <dgm:prSet phldrT="[Text]"/>
      <dgm:spPr/>
      <dgm:t>
        <a:bodyPr/>
        <a:lstStyle/>
        <a:p>
          <a:r>
            <a:rPr lang="en-IN" dirty="0"/>
            <a:t>Navigation</a:t>
          </a:r>
        </a:p>
      </dgm:t>
    </dgm:pt>
    <dgm:pt modelId="{55FEB52A-4D9D-4A34-ACA7-39E88D2CA133}" type="sibTrans" cxnId="{435AB90C-390B-42BC-BEE2-E646F3833A77}">
      <dgm:prSet/>
      <dgm:spPr>
        <a:blipFill dpi="0" rotWithShape="1">
          <a:blip xmlns:r="http://schemas.openxmlformats.org/officeDocument/2006/relationships" r:embed="rId3"/>
          <a:srcRect/>
          <a:stretch>
            <a:fillRect l="31769" t="15710" r="27421" b="8384"/>
          </a:stretch>
        </a:blipFill>
      </dgm:spPr>
      <dgm:t>
        <a:bodyPr/>
        <a:lstStyle/>
        <a:p>
          <a:endParaRPr lang="en-IN"/>
        </a:p>
      </dgm:t>
    </dgm:pt>
    <dgm:pt modelId="{DE3FA7E3-8887-4485-858F-B420A794AF8B}" type="parTrans" cxnId="{435AB90C-390B-42BC-BEE2-E646F3833A77}">
      <dgm:prSet/>
      <dgm:spPr/>
      <dgm:t>
        <a:bodyPr/>
        <a:lstStyle/>
        <a:p>
          <a:endParaRPr lang="en-IN"/>
        </a:p>
      </dgm:t>
    </dgm:pt>
    <dgm:pt modelId="{D11CFBAE-F617-4C36-A193-1E4B0097F40F}">
      <dgm:prSet phldrT="[Text]"/>
      <dgm:spPr/>
      <dgm:t>
        <a:bodyPr/>
        <a:lstStyle/>
        <a:p>
          <a:r>
            <a:rPr lang="en-US" dirty="0"/>
            <a:t>Surveying System</a:t>
          </a:r>
          <a:endParaRPr lang="en-IN" dirty="0"/>
        </a:p>
      </dgm:t>
    </dgm:pt>
    <dgm:pt modelId="{99D65D34-DEA0-4089-9112-AA6CC480710C}" type="parTrans" cxnId="{9FFC2776-86D9-4B07-A87F-E5000175F11A}">
      <dgm:prSet/>
      <dgm:spPr/>
      <dgm:t>
        <a:bodyPr/>
        <a:lstStyle/>
        <a:p>
          <a:endParaRPr lang="en-IN"/>
        </a:p>
      </dgm:t>
    </dgm:pt>
    <dgm:pt modelId="{9F1A6B75-DD6B-4CE2-A204-8160C48BE7D3}" type="sibTrans" cxnId="{9FFC2776-86D9-4B07-A87F-E5000175F11A}">
      <dgm:prSet/>
      <dgm:spPr/>
      <dgm:t>
        <a:bodyPr/>
        <a:lstStyle/>
        <a:p>
          <a:endParaRPr lang="en-IN"/>
        </a:p>
      </dgm:t>
    </dgm:pt>
    <dgm:pt modelId="{D23F1C4C-4A0E-48A9-BD57-B4A23D21F2C2}" type="pres">
      <dgm:prSet presAssocID="{EB884A2D-F614-42EA-9D99-2BCCAD338808}" presName="Name0" presStyleCnt="0">
        <dgm:presLayoutVars>
          <dgm:chMax val="7"/>
          <dgm:chPref val="7"/>
          <dgm:dir/>
        </dgm:presLayoutVars>
      </dgm:prSet>
      <dgm:spPr/>
    </dgm:pt>
    <dgm:pt modelId="{646FF5DC-CD22-4F40-9D72-9249F4BCDBA4}" type="pres">
      <dgm:prSet presAssocID="{EB884A2D-F614-42EA-9D99-2BCCAD338808}" presName="dot1" presStyleLbl="alignNode1" presStyleIdx="0" presStyleCnt="13"/>
      <dgm:spPr/>
    </dgm:pt>
    <dgm:pt modelId="{9A097FD9-0387-4F02-BB70-990BE38751B1}" type="pres">
      <dgm:prSet presAssocID="{EB884A2D-F614-42EA-9D99-2BCCAD338808}" presName="dot2" presStyleLbl="alignNode1" presStyleIdx="1" presStyleCnt="13"/>
      <dgm:spPr/>
    </dgm:pt>
    <dgm:pt modelId="{ADD9B0FE-D5FC-4274-9BF6-FD4E6BFB8633}" type="pres">
      <dgm:prSet presAssocID="{EB884A2D-F614-42EA-9D99-2BCCAD338808}" presName="dot3" presStyleLbl="alignNode1" presStyleIdx="2" presStyleCnt="13"/>
      <dgm:spPr/>
    </dgm:pt>
    <dgm:pt modelId="{33094704-9F93-4E6A-ADA7-7CA006A48661}" type="pres">
      <dgm:prSet presAssocID="{EB884A2D-F614-42EA-9D99-2BCCAD338808}" presName="dot4" presStyleLbl="alignNode1" presStyleIdx="3" presStyleCnt="13"/>
      <dgm:spPr/>
    </dgm:pt>
    <dgm:pt modelId="{F75A0ED8-C4B6-440B-9D64-648B9476A563}" type="pres">
      <dgm:prSet presAssocID="{EB884A2D-F614-42EA-9D99-2BCCAD338808}" presName="dot5" presStyleLbl="alignNode1" presStyleIdx="4" presStyleCnt="13"/>
      <dgm:spPr/>
    </dgm:pt>
    <dgm:pt modelId="{B0373E22-EB7E-4E40-8D10-8772C59D9E50}" type="pres">
      <dgm:prSet presAssocID="{EB884A2D-F614-42EA-9D99-2BCCAD338808}" presName="dot6" presStyleLbl="alignNode1" presStyleIdx="5" presStyleCnt="13"/>
      <dgm:spPr/>
    </dgm:pt>
    <dgm:pt modelId="{05F0ACB6-742F-4D14-BDBE-48039FD88145}" type="pres">
      <dgm:prSet presAssocID="{EB884A2D-F614-42EA-9D99-2BCCAD338808}" presName="dotArrow1" presStyleLbl="alignNode1" presStyleIdx="6" presStyleCnt="13"/>
      <dgm:spPr/>
    </dgm:pt>
    <dgm:pt modelId="{717B5E62-D267-4A0E-B567-B94131010C65}" type="pres">
      <dgm:prSet presAssocID="{EB884A2D-F614-42EA-9D99-2BCCAD338808}" presName="dotArrow2" presStyleLbl="alignNode1" presStyleIdx="7" presStyleCnt="13"/>
      <dgm:spPr/>
    </dgm:pt>
    <dgm:pt modelId="{4BCD9E77-143B-46ED-85F3-38885A668932}" type="pres">
      <dgm:prSet presAssocID="{EB884A2D-F614-42EA-9D99-2BCCAD338808}" presName="dotArrow3" presStyleLbl="alignNode1" presStyleIdx="8" presStyleCnt="13"/>
      <dgm:spPr/>
    </dgm:pt>
    <dgm:pt modelId="{86FF234C-DDDB-47C0-BF06-D2DB0D95D52C}" type="pres">
      <dgm:prSet presAssocID="{EB884A2D-F614-42EA-9D99-2BCCAD338808}" presName="dotArrow4" presStyleLbl="alignNode1" presStyleIdx="9" presStyleCnt="13"/>
      <dgm:spPr/>
    </dgm:pt>
    <dgm:pt modelId="{10B08830-BC18-4745-A2D3-0B159147FE21}" type="pres">
      <dgm:prSet presAssocID="{EB884A2D-F614-42EA-9D99-2BCCAD338808}" presName="dotArrow5" presStyleLbl="alignNode1" presStyleIdx="10" presStyleCnt="13"/>
      <dgm:spPr/>
    </dgm:pt>
    <dgm:pt modelId="{131513DB-EB70-478A-9E04-75E31F6DEEC4}" type="pres">
      <dgm:prSet presAssocID="{EB884A2D-F614-42EA-9D99-2BCCAD338808}" presName="dotArrow6" presStyleLbl="alignNode1" presStyleIdx="11" presStyleCnt="13"/>
      <dgm:spPr/>
    </dgm:pt>
    <dgm:pt modelId="{C9D10A78-6603-410E-80B0-9EDB3D867B46}" type="pres">
      <dgm:prSet presAssocID="{EB884A2D-F614-42EA-9D99-2BCCAD338808}" presName="dotArrow7" presStyleLbl="alignNode1" presStyleIdx="12" presStyleCnt="13"/>
      <dgm:spPr/>
    </dgm:pt>
    <dgm:pt modelId="{E07B77F2-8224-4C63-80C7-8545AE915E7B}" type="pres">
      <dgm:prSet presAssocID="{0E5A293D-77C2-4B20-B6FD-903E767DF5A0}" presName="parTx1" presStyleLbl="node1" presStyleIdx="0" presStyleCnt="4"/>
      <dgm:spPr/>
    </dgm:pt>
    <dgm:pt modelId="{C93A1F73-6782-486B-939C-508E11DA20FB}" type="pres">
      <dgm:prSet presAssocID="{55FEB52A-4D9D-4A34-ACA7-39E88D2CA133}" presName="picture1" presStyleCnt="0"/>
      <dgm:spPr/>
    </dgm:pt>
    <dgm:pt modelId="{511B7DD5-65E0-4AFE-8199-B6500343A88C}" type="pres">
      <dgm:prSet presAssocID="{55FEB52A-4D9D-4A34-ACA7-39E88D2CA133}" presName="imageRepeatNode" presStyleLbl="fgImgPlace1" presStyleIdx="0" presStyleCnt="4"/>
      <dgm:spPr/>
    </dgm:pt>
    <dgm:pt modelId="{33AAA58D-9CE5-4ABA-9EBF-4A5F33088E8B}" type="pres">
      <dgm:prSet presAssocID="{EA002F7C-A86C-43B0-9C38-75E289E3EE94}" presName="parTx2" presStyleLbl="node1" presStyleIdx="1" presStyleCnt="4"/>
      <dgm:spPr/>
    </dgm:pt>
    <dgm:pt modelId="{31FE58E6-87AB-4507-922C-1EE266CAF505}" type="pres">
      <dgm:prSet presAssocID="{C7B00F86-3076-41F8-86E2-00485E5AA35E}" presName="picture2" presStyleCnt="0"/>
      <dgm:spPr/>
    </dgm:pt>
    <dgm:pt modelId="{4850730E-2B5F-46E0-89BA-2802980AC989}" type="pres">
      <dgm:prSet presAssocID="{C7B00F86-3076-41F8-86E2-00485E5AA35E}" presName="imageRepeatNode" presStyleLbl="fgImgPlace1" presStyleIdx="1" presStyleCnt="4"/>
      <dgm:spPr/>
    </dgm:pt>
    <dgm:pt modelId="{550C95E1-6EBA-45DC-87C5-17BF57A19051}" type="pres">
      <dgm:prSet presAssocID="{2C628BC0-1BE5-412C-BB4A-216E1F2BD9EA}" presName="parTx3" presStyleLbl="node1" presStyleIdx="2" presStyleCnt="4"/>
      <dgm:spPr/>
    </dgm:pt>
    <dgm:pt modelId="{7430C3E8-C98F-4A7E-A59B-F64423A5F3F9}" type="pres">
      <dgm:prSet presAssocID="{AEABB58D-36FC-43FB-850D-B5AAC5D0C30A}" presName="picture3" presStyleCnt="0"/>
      <dgm:spPr/>
    </dgm:pt>
    <dgm:pt modelId="{36F9BAF0-1866-42AF-807F-1D297B7EE261}" type="pres">
      <dgm:prSet presAssocID="{AEABB58D-36FC-43FB-850D-B5AAC5D0C30A}" presName="imageRepeatNode" presStyleLbl="fgImgPlace1" presStyleIdx="2" presStyleCnt="4"/>
      <dgm:spPr/>
    </dgm:pt>
    <dgm:pt modelId="{AE06275F-D1A8-49A7-823A-B583E82EF68B}" type="pres">
      <dgm:prSet presAssocID="{D11CFBAE-F617-4C36-A193-1E4B0097F40F}" presName="parTx4" presStyleLbl="node1" presStyleIdx="3" presStyleCnt="4"/>
      <dgm:spPr/>
    </dgm:pt>
    <dgm:pt modelId="{0C06F226-03E5-4271-80C7-48EE0C508056}" type="pres">
      <dgm:prSet presAssocID="{9F1A6B75-DD6B-4CE2-A204-8160C48BE7D3}" presName="picture4" presStyleCnt="0"/>
      <dgm:spPr/>
    </dgm:pt>
    <dgm:pt modelId="{6BE74DE9-74A6-4127-875B-586531B5DDA7}" type="pres">
      <dgm:prSet presAssocID="{9F1A6B75-DD6B-4CE2-A204-8160C48BE7D3}" presName="imageRepeatNode" presStyleLbl="fgImgPlace1" presStyleIdx="3" presStyleCnt="4"/>
      <dgm:spPr/>
    </dgm:pt>
  </dgm:ptLst>
  <dgm:cxnLst>
    <dgm:cxn modelId="{435AB90C-390B-42BC-BEE2-E646F3833A77}" srcId="{EB884A2D-F614-42EA-9D99-2BCCAD338808}" destId="{0E5A293D-77C2-4B20-B6FD-903E767DF5A0}" srcOrd="0" destOrd="0" parTransId="{DE3FA7E3-8887-4485-858F-B420A794AF8B}" sibTransId="{55FEB52A-4D9D-4A34-ACA7-39E88D2CA133}"/>
    <dgm:cxn modelId="{6B8C0542-76AD-447E-8E97-DBE29E443559}" type="presOf" srcId="{9F1A6B75-DD6B-4CE2-A204-8160C48BE7D3}" destId="{6BE74DE9-74A6-4127-875B-586531B5DDA7}" srcOrd="0" destOrd="0" presId="urn:microsoft.com/office/officeart/2008/layout/AscendingPictureAccentProcess"/>
    <dgm:cxn modelId="{C41D8664-4FF9-4A97-9A43-FFC37856DF85}" type="presOf" srcId="{AEABB58D-36FC-43FB-850D-B5AAC5D0C30A}" destId="{36F9BAF0-1866-42AF-807F-1D297B7EE261}" srcOrd="0" destOrd="0" presId="urn:microsoft.com/office/officeart/2008/layout/AscendingPictureAccentProcess"/>
    <dgm:cxn modelId="{32131354-9D97-4C36-9258-A2C0069ADBAB}" type="presOf" srcId="{EA002F7C-A86C-43B0-9C38-75E289E3EE94}" destId="{33AAA58D-9CE5-4ABA-9EBF-4A5F33088E8B}" srcOrd="0" destOrd="0" presId="urn:microsoft.com/office/officeart/2008/layout/AscendingPictureAccentProcess"/>
    <dgm:cxn modelId="{9FFC2776-86D9-4B07-A87F-E5000175F11A}" srcId="{EB884A2D-F614-42EA-9D99-2BCCAD338808}" destId="{D11CFBAE-F617-4C36-A193-1E4B0097F40F}" srcOrd="3" destOrd="0" parTransId="{99D65D34-DEA0-4089-9112-AA6CC480710C}" sibTransId="{9F1A6B75-DD6B-4CE2-A204-8160C48BE7D3}"/>
    <dgm:cxn modelId="{E8B8C177-48AD-4B5A-8F7A-18CAB32076E6}" type="presOf" srcId="{2C628BC0-1BE5-412C-BB4A-216E1F2BD9EA}" destId="{550C95E1-6EBA-45DC-87C5-17BF57A19051}" srcOrd="0" destOrd="0" presId="urn:microsoft.com/office/officeart/2008/layout/AscendingPictureAccentProcess"/>
    <dgm:cxn modelId="{F9FE1CA1-85C1-4847-B2D2-92799250CFDF}" type="presOf" srcId="{D11CFBAE-F617-4C36-A193-1E4B0097F40F}" destId="{AE06275F-D1A8-49A7-823A-B583E82EF68B}" srcOrd="0" destOrd="0" presId="urn:microsoft.com/office/officeart/2008/layout/AscendingPictureAccentProcess"/>
    <dgm:cxn modelId="{1D7EDAB4-28B9-46EC-9A80-A7FF4D0FE688}" srcId="{EB884A2D-F614-42EA-9D99-2BCCAD338808}" destId="{2C628BC0-1BE5-412C-BB4A-216E1F2BD9EA}" srcOrd="2" destOrd="0" parTransId="{A7CB1CB9-7474-4B6D-80EF-1B71C32451B3}" sibTransId="{AEABB58D-36FC-43FB-850D-B5AAC5D0C30A}"/>
    <dgm:cxn modelId="{84522FB6-8E31-403C-AC46-822259A3393C}" type="presOf" srcId="{55FEB52A-4D9D-4A34-ACA7-39E88D2CA133}" destId="{511B7DD5-65E0-4AFE-8199-B6500343A88C}" srcOrd="0" destOrd="0" presId="urn:microsoft.com/office/officeart/2008/layout/AscendingPictureAccentProcess"/>
    <dgm:cxn modelId="{032AAFCD-27F1-4E63-9C30-BC60DC3FBABD}" type="presOf" srcId="{C7B00F86-3076-41F8-86E2-00485E5AA35E}" destId="{4850730E-2B5F-46E0-89BA-2802980AC989}" srcOrd="0" destOrd="0" presId="urn:microsoft.com/office/officeart/2008/layout/AscendingPictureAccentProcess"/>
    <dgm:cxn modelId="{131095D2-B726-4B13-B5BC-08911BB7A6FE}" type="presOf" srcId="{EB884A2D-F614-42EA-9D99-2BCCAD338808}" destId="{D23F1C4C-4A0E-48A9-BD57-B4A23D21F2C2}" srcOrd="0" destOrd="0" presId="urn:microsoft.com/office/officeart/2008/layout/AscendingPictureAccentProcess"/>
    <dgm:cxn modelId="{F1A276E1-52F3-4B3F-BA6B-4DB81D8EB239}" srcId="{EB884A2D-F614-42EA-9D99-2BCCAD338808}" destId="{EA002F7C-A86C-43B0-9C38-75E289E3EE94}" srcOrd="1" destOrd="0" parTransId="{18E8F7B1-B1BD-45BA-BC7A-8E3DC34A1E6C}" sibTransId="{C7B00F86-3076-41F8-86E2-00485E5AA35E}"/>
    <dgm:cxn modelId="{FBFAE4EB-28F4-4418-B1C1-B1DCE9036D91}" type="presOf" srcId="{0E5A293D-77C2-4B20-B6FD-903E767DF5A0}" destId="{E07B77F2-8224-4C63-80C7-8545AE915E7B}" srcOrd="0" destOrd="0" presId="urn:microsoft.com/office/officeart/2008/layout/AscendingPictureAccentProcess"/>
    <dgm:cxn modelId="{253381A3-8FFD-46D0-88A1-6B66C58DE345}" type="presParOf" srcId="{D23F1C4C-4A0E-48A9-BD57-B4A23D21F2C2}" destId="{646FF5DC-CD22-4F40-9D72-9249F4BCDBA4}" srcOrd="0" destOrd="0" presId="urn:microsoft.com/office/officeart/2008/layout/AscendingPictureAccentProcess"/>
    <dgm:cxn modelId="{2641037D-43BB-4EC4-A43E-73BDBED95E4A}" type="presParOf" srcId="{D23F1C4C-4A0E-48A9-BD57-B4A23D21F2C2}" destId="{9A097FD9-0387-4F02-BB70-990BE38751B1}" srcOrd="1" destOrd="0" presId="urn:microsoft.com/office/officeart/2008/layout/AscendingPictureAccentProcess"/>
    <dgm:cxn modelId="{2A97E19E-38B0-40BA-BF44-C0F1767B7C9B}" type="presParOf" srcId="{D23F1C4C-4A0E-48A9-BD57-B4A23D21F2C2}" destId="{ADD9B0FE-D5FC-4274-9BF6-FD4E6BFB8633}" srcOrd="2" destOrd="0" presId="urn:microsoft.com/office/officeart/2008/layout/AscendingPictureAccentProcess"/>
    <dgm:cxn modelId="{5A3F28B5-B1F1-45FA-835C-DB3525AB27E2}" type="presParOf" srcId="{D23F1C4C-4A0E-48A9-BD57-B4A23D21F2C2}" destId="{33094704-9F93-4E6A-ADA7-7CA006A48661}" srcOrd="3" destOrd="0" presId="urn:microsoft.com/office/officeart/2008/layout/AscendingPictureAccentProcess"/>
    <dgm:cxn modelId="{E9F1C1D5-8EBB-4540-B6DE-6D2A3592B8D7}" type="presParOf" srcId="{D23F1C4C-4A0E-48A9-BD57-B4A23D21F2C2}" destId="{F75A0ED8-C4B6-440B-9D64-648B9476A563}" srcOrd="4" destOrd="0" presId="urn:microsoft.com/office/officeart/2008/layout/AscendingPictureAccentProcess"/>
    <dgm:cxn modelId="{74DF353E-7705-4917-9B21-7B193B14CE31}" type="presParOf" srcId="{D23F1C4C-4A0E-48A9-BD57-B4A23D21F2C2}" destId="{B0373E22-EB7E-4E40-8D10-8772C59D9E50}" srcOrd="5" destOrd="0" presId="urn:microsoft.com/office/officeart/2008/layout/AscendingPictureAccentProcess"/>
    <dgm:cxn modelId="{9ECE8016-59FB-4F35-9D55-789FF7E49614}" type="presParOf" srcId="{D23F1C4C-4A0E-48A9-BD57-B4A23D21F2C2}" destId="{05F0ACB6-742F-4D14-BDBE-48039FD88145}" srcOrd="6" destOrd="0" presId="urn:microsoft.com/office/officeart/2008/layout/AscendingPictureAccentProcess"/>
    <dgm:cxn modelId="{C55CCBFE-4100-4010-9F24-8BC7284B9901}" type="presParOf" srcId="{D23F1C4C-4A0E-48A9-BD57-B4A23D21F2C2}" destId="{717B5E62-D267-4A0E-B567-B94131010C65}" srcOrd="7" destOrd="0" presId="urn:microsoft.com/office/officeart/2008/layout/AscendingPictureAccentProcess"/>
    <dgm:cxn modelId="{C89BE276-BF92-4387-8AF8-71805DCA6766}" type="presParOf" srcId="{D23F1C4C-4A0E-48A9-BD57-B4A23D21F2C2}" destId="{4BCD9E77-143B-46ED-85F3-38885A668932}" srcOrd="8" destOrd="0" presId="urn:microsoft.com/office/officeart/2008/layout/AscendingPictureAccentProcess"/>
    <dgm:cxn modelId="{02FED542-A8D1-4BE0-BADA-50B1B935B50C}" type="presParOf" srcId="{D23F1C4C-4A0E-48A9-BD57-B4A23D21F2C2}" destId="{86FF234C-DDDB-47C0-BF06-D2DB0D95D52C}" srcOrd="9" destOrd="0" presId="urn:microsoft.com/office/officeart/2008/layout/AscendingPictureAccentProcess"/>
    <dgm:cxn modelId="{52B4078F-61BC-42AC-BDF5-6C4FE76E8362}" type="presParOf" srcId="{D23F1C4C-4A0E-48A9-BD57-B4A23D21F2C2}" destId="{10B08830-BC18-4745-A2D3-0B159147FE21}" srcOrd="10" destOrd="0" presId="urn:microsoft.com/office/officeart/2008/layout/AscendingPictureAccentProcess"/>
    <dgm:cxn modelId="{7CCE0A75-8AA2-403C-ADA2-1761C80B7108}" type="presParOf" srcId="{D23F1C4C-4A0E-48A9-BD57-B4A23D21F2C2}" destId="{131513DB-EB70-478A-9E04-75E31F6DEEC4}" srcOrd="11" destOrd="0" presId="urn:microsoft.com/office/officeart/2008/layout/AscendingPictureAccentProcess"/>
    <dgm:cxn modelId="{C076075C-28F3-4C92-885B-B396C2C0DF4D}" type="presParOf" srcId="{D23F1C4C-4A0E-48A9-BD57-B4A23D21F2C2}" destId="{C9D10A78-6603-410E-80B0-9EDB3D867B46}" srcOrd="12" destOrd="0" presId="urn:microsoft.com/office/officeart/2008/layout/AscendingPictureAccentProcess"/>
    <dgm:cxn modelId="{EECFEB13-AAB3-4ED3-9C4A-6DCBF7575076}" type="presParOf" srcId="{D23F1C4C-4A0E-48A9-BD57-B4A23D21F2C2}" destId="{E07B77F2-8224-4C63-80C7-8545AE915E7B}" srcOrd="13" destOrd="0" presId="urn:microsoft.com/office/officeart/2008/layout/AscendingPictureAccentProcess"/>
    <dgm:cxn modelId="{10E140E6-87FD-46BE-AE97-682344C25FB2}" type="presParOf" srcId="{D23F1C4C-4A0E-48A9-BD57-B4A23D21F2C2}" destId="{C93A1F73-6782-486B-939C-508E11DA20FB}" srcOrd="14" destOrd="0" presId="urn:microsoft.com/office/officeart/2008/layout/AscendingPictureAccentProcess"/>
    <dgm:cxn modelId="{79BC02C9-C79E-4279-8242-F0D5D4321F3D}" type="presParOf" srcId="{C93A1F73-6782-486B-939C-508E11DA20FB}" destId="{511B7DD5-65E0-4AFE-8199-B6500343A88C}" srcOrd="0" destOrd="0" presId="urn:microsoft.com/office/officeart/2008/layout/AscendingPictureAccentProcess"/>
    <dgm:cxn modelId="{26AB8D62-8821-48C7-8885-46BC56774B91}" type="presParOf" srcId="{D23F1C4C-4A0E-48A9-BD57-B4A23D21F2C2}" destId="{33AAA58D-9CE5-4ABA-9EBF-4A5F33088E8B}" srcOrd="15" destOrd="0" presId="urn:microsoft.com/office/officeart/2008/layout/AscendingPictureAccentProcess"/>
    <dgm:cxn modelId="{AB621DB5-2482-4DED-B6C9-796266F84DEC}" type="presParOf" srcId="{D23F1C4C-4A0E-48A9-BD57-B4A23D21F2C2}" destId="{31FE58E6-87AB-4507-922C-1EE266CAF505}" srcOrd="16" destOrd="0" presId="urn:microsoft.com/office/officeart/2008/layout/AscendingPictureAccentProcess"/>
    <dgm:cxn modelId="{55BC976E-062F-4616-AF82-2DDB36245A9F}" type="presParOf" srcId="{31FE58E6-87AB-4507-922C-1EE266CAF505}" destId="{4850730E-2B5F-46E0-89BA-2802980AC989}" srcOrd="0" destOrd="0" presId="urn:microsoft.com/office/officeart/2008/layout/AscendingPictureAccentProcess"/>
    <dgm:cxn modelId="{D2381D80-B070-45EB-9287-54BDB83B0992}" type="presParOf" srcId="{D23F1C4C-4A0E-48A9-BD57-B4A23D21F2C2}" destId="{550C95E1-6EBA-45DC-87C5-17BF57A19051}" srcOrd="17" destOrd="0" presId="urn:microsoft.com/office/officeart/2008/layout/AscendingPictureAccentProcess"/>
    <dgm:cxn modelId="{83ECCBF0-CB7C-4E00-905B-CD947BA0615D}" type="presParOf" srcId="{D23F1C4C-4A0E-48A9-BD57-B4A23D21F2C2}" destId="{7430C3E8-C98F-4A7E-A59B-F64423A5F3F9}" srcOrd="18" destOrd="0" presId="urn:microsoft.com/office/officeart/2008/layout/AscendingPictureAccentProcess"/>
    <dgm:cxn modelId="{1AE83601-D9DB-408F-B53B-9BB0A176F6BE}" type="presParOf" srcId="{7430C3E8-C98F-4A7E-A59B-F64423A5F3F9}" destId="{36F9BAF0-1866-42AF-807F-1D297B7EE261}" srcOrd="0" destOrd="0" presId="urn:microsoft.com/office/officeart/2008/layout/AscendingPictureAccentProcess"/>
    <dgm:cxn modelId="{819EAADF-D543-4E2A-9AC9-7DA50056D36B}" type="presParOf" srcId="{D23F1C4C-4A0E-48A9-BD57-B4A23D21F2C2}" destId="{AE06275F-D1A8-49A7-823A-B583E82EF68B}" srcOrd="19" destOrd="0" presId="urn:microsoft.com/office/officeart/2008/layout/AscendingPictureAccentProcess"/>
    <dgm:cxn modelId="{054A201D-E5B4-424D-8919-5A6AD46C02F7}" type="presParOf" srcId="{D23F1C4C-4A0E-48A9-BD57-B4A23D21F2C2}" destId="{0C06F226-03E5-4271-80C7-48EE0C508056}" srcOrd="20" destOrd="0" presId="urn:microsoft.com/office/officeart/2008/layout/AscendingPictureAccentProcess"/>
    <dgm:cxn modelId="{90E5B9EB-6405-4BF6-821C-E5453C317D7A}" type="presParOf" srcId="{0C06F226-03E5-4271-80C7-48EE0C508056}" destId="{6BE74DE9-74A6-4127-875B-586531B5DDA7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3CD990E-2DFD-45AC-A4F1-8A2C5E8A179E}" type="doc">
      <dgm:prSet loTypeId="urn:microsoft.com/office/officeart/2008/layout/BendingPictureBlocks" loCatId="pictur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3CC5E0AD-ECB3-4A3E-BAD0-F3AF877D5DFF}">
      <dgm:prSet phldrT="[Text]"/>
      <dgm:spPr/>
      <dgm:t>
        <a:bodyPr/>
        <a:lstStyle/>
        <a:p>
          <a:r>
            <a:rPr lang="en-US" dirty="0"/>
            <a:t>User-Friendly</a:t>
          </a:r>
        </a:p>
        <a:p>
          <a:r>
            <a:rPr lang="en-US" dirty="0"/>
            <a:t>App-Design</a:t>
          </a:r>
          <a:endParaRPr lang="en-IN" dirty="0"/>
        </a:p>
      </dgm:t>
    </dgm:pt>
    <dgm:pt modelId="{E9F6CE49-5A1B-4B9D-86C8-2A31AD8E2C55}" type="parTrans" cxnId="{C3B1A2D1-8810-48EF-9749-05934CD85F37}">
      <dgm:prSet/>
      <dgm:spPr/>
      <dgm:t>
        <a:bodyPr/>
        <a:lstStyle/>
        <a:p>
          <a:endParaRPr lang="en-IN"/>
        </a:p>
      </dgm:t>
    </dgm:pt>
    <dgm:pt modelId="{974A76DA-34C7-49DB-968E-6C91CCD303BB}" type="sibTrans" cxnId="{C3B1A2D1-8810-48EF-9749-05934CD85F37}">
      <dgm:prSet/>
      <dgm:spPr/>
      <dgm:t>
        <a:bodyPr/>
        <a:lstStyle/>
        <a:p>
          <a:endParaRPr lang="en-IN"/>
        </a:p>
      </dgm:t>
    </dgm:pt>
    <dgm:pt modelId="{CF8E052E-2276-4548-A256-6EC4FA2B1E61}">
      <dgm:prSet phldrT="[Text]"/>
      <dgm:spPr/>
      <dgm:t>
        <a:bodyPr/>
        <a:lstStyle/>
        <a:p>
          <a:r>
            <a:rPr lang="en-US" dirty="0"/>
            <a:t>Recruitment System</a:t>
          </a:r>
          <a:endParaRPr lang="en-IN" dirty="0"/>
        </a:p>
      </dgm:t>
    </dgm:pt>
    <dgm:pt modelId="{B316FC5A-8F2B-4105-9F39-179E6DEEB357}" type="parTrans" cxnId="{E532D356-E98D-418A-A16A-619521695B03}">
      <dgm:prSet/>
      <dgm:spPr/>
      <dgm:t>
        <a:bodyPr/>
        <a:lstStyle/>
        <a:p>
          <a:endParaRPr lang="en-IN"/>
        </a:p>
      </dgm:t>
    </dgm:pt>
    <dgm:pt modelId="{206BFADB-0FE5-492A-9433-BCBB712EB5A8}" type="sibTrans" cxnId="{E532D356-E98D-418A-A16A-619521695B03}">
      <dgm:prSet/>
      <dgm:spPr/>
      <dgm:t>
        <a:bodyPr/>
        <a:lstStyle/>
        <a:p>
          <a:endParaRPr lang="en-IN"/>
        </a:p>
      </dgm:t>
    </dgm:pt>
    <dgm:pt modelId="{15F740EC-2125-4C7A-BFFF-C12CD3511FB0}">
      <dgm:prSet phldrT="[Text]"/>
      <dgm:spPr/>
      <dgm:t>
        <a:bodyPr/>
        <a:lstStyle/>
        <a:p>
          <a:r>
            <a:rPr lang="en-US" dirty="0"/>
            <a:t>Dedicated User-Accounts management system</a:t>
          </a:r>
          <a:endParaRPr lang="en-IN" dirty="0"/>
        </a:p>
      </dgm:t>
    </dgm:pt>
    <dgm:pt modelId="{581E986D-07E3-40E7-9BD4-97E01D42CBD6}" type="parTrans" cxnId="{5494A475-FEDD-4CCA-9FFA-8553102B622D}">
      <dgm:prSet/>
      <dgm:spPr/>
      <dgm:t>
        <a:bodyPr/>
        <a:lstStyle/>
        <a:p>
          <a:endParaRPr lang="en-IN"/>
        </a:p>
      </dgm:t>
    </dgm:pt>
    <dgm:pt modelId="{43DCFD23-D5BC-474E-9E3A-77A58E74FD9F}" type="sibTrans" cxnId="{5494A475-FEDD-4CCA-9FFA-8553102B622D}">
      <dgm:prSet/>
      <dgm:spPr/>
      <dgm:t>
        <a:bodyPr/>
        <a:lstStyle/>
        <a:p>
          <a:endParaRPr lang="en-IN"/>
        </a:p>
      </dgm:t>
    </dgm:pt>
    <dgm:pt modelId="{7F6F0851-6A65-4334-A94F-6D30BC680C74}">
      <dgm:prSet phldrT="[Text]"/>
      <dgm:spPr/>
      <dgm:t>
        <a:bodyPr/>
        <a:lstStyle/>
        <a:p>
          <a:r>
            <a:rPr lang="en-US" dirty="0"/>
            <a:t>Bookings and</a:t>
          </a:r>
        </a:p>
        <a:p>
          <a:r>
            <a:rPr lang="en-US" dirty="0"/>
            <a:t> Employee Lists</a:t>
          </a:r>
          <a:endParaRPr lang="en-IN" dirty="0"/>
        </a:p>
      </dgm:t>
    </dgm:pt>
    <dgm:pt modelId="{6A4D7FCE-C006-44C5-921A-9710CB3D8FA8}" type="parTrans" cxnId="{C09C86DD-B604-4602-AFEC-75C5B556C75F}">
      <dgm:prSet/>
      <dgm:spPr/>
      <dgm:t>
        <a:bodyPr/>
        <a:lstStyle/>
        <a:p>
          <a:endParaRPr lang="en-IN"/>
        </a:p>
      </dgm:t>
    </dgm:pt>
    <dgm:pt modelId="{F23CFA4C-96A3-42D3-967C-F156215DC362}" type="sibTrans" cxnId="{C09C86DD-B604-4602-AFEC-75C5B556C75F}">
      <dgm:prSet/>
      <dgm:spPr/>
      <dgm:t>
        <a:bodyPr/>
        <a:lstStyle/>
        <a:p>
          <a:endParaRPr lang="en-IN"/>
        </a:p>
      </dgm:t>
    </dgm:pt>
    <dgm:pt modelId="{6363759B-15C1-4032-84E1-D6D23743ECEA}">
      <dgm:prSet phldrT="[Text]"/>
      <dgm:spPr/>
      <dgm:t>
        <a:bodyPr/>
        <a:lstStyle/>
        <a:p>
          <a:r>
            <a:rPr lang="en-US" dirty="0"/>
            <a:t>Feedback-driven Implementation</a:t>
          </a:r>
          <a:endParaRPr lang="en-IN" dirty="0"/>
        </a:p>
      </dgm:t>
    </dgm:pt>
    <dgm:pt modelId="{CD09531B-8808-4E02-8C1E-F11D9B1221A2}" type="parTrans" cxnId="{E98DFF35-E008-4131-80E7-23794BCF9DB9}">
      <dgm:prSet/>
      <dgm:spPr/>
      <dgm:t>
        <a:bodyPr/>
        <a:lstStyle/>
        <a:p>
          <a:endParaRPr lang="en-IN"/>
        </a:p>
      </dgm:t>
    </dgm:pt>
    <dgm:pt modelId="{968954A8-E351-4FFC-BDBD-FD0404913E71}" type="sibTrans" cxnId="{E98DFF35-E008-4131-80E7-23794BCF9DB9}">
      <dgm:prSet/>
      <dgm:spPr/>
      <dgm:t>
        <a:bodyPr/>
        <a:lstStyle/>
        <a:p>
          <a:endParaRPr lang="en-IN"/>
        </a:p>
      </dgm:t>
    </dgm:pt>
    <dgm:pt modelId="{C10ED70F-5C1F-441A-AFB5-1CFF2869ADEE}">
      <dgm:prSet phldrT="[Text]"/>
      <dgm:spPr/>
      <dgm:t>
        <a:bodyPr/>
        <a:lstStyle/>
        <a:p>
          <a:r>
            <a:rPr lang="en-US" dirty="0"/>
            <a:t>Instant Medical Support </a:t>
          </a:r>
          <a:endParaRPr lang="en-IN" dirty="0"/>
        </a:p>
      </dgm:t>
    </dgm:pt>
    <dgm:pt modelId="{02A0EAA6-491A-4C93-BE32-5FC0009E1399}" type="parTrans" cxnId="{BA16299F-63FC-4940-B970-06AAEF6C3995}">
      <dgm:prSet/>
      <dgm:spPr/>
      <dgm:t>
        <a:bodyPr/>
        <a:lstStyle/>
        <a:p>
          <a:endParaRPr lang="en-IN"/>
        </a:p>
      </dgm:t>
    </dgm:pt>
    <dgm:pt modelId="{82D703DD-4EBB-4C56-9F2B-16A3D67F0D7D}" type="sibTrans" cxnId="{BA16299F-63FC-4940-B970-06AAEF6C3995}">
      <dgm:prSet/>
      <dgm:spPr/>
      <dgm:t>
        <a:bodyPr/>
        <a:lstStyle/>
        <a:p>
          <a:endParaRPr lang="en-IN"/>
        </a:p>
      </dgm:t>
    </dgm:pt>
    <dgm:pt modelId="{2EABB43D-0EB0-470E-9E3F-86587772CBC0}" type="pres">
      <dgm:prSet presAssocID="{43CD990E-2DFD-45AC-A4F1-8A2C5E8A179E}" presName="Name0" presStyleCnt="0">
        <dgm:presLayoutVars>
          <dgm:dir/>
          <dgm:resizeHandles/>
        </dgm:presLayoutVars>
      </dgm:prSet>
      <dgm:spPr/>
    </dgm:pt>
    <dgm:pt modelId="{CA6C7AF4-B857-4781-B92F-4936F7D97B3F}" type="pres">
      <dgm:prSet presAssocID="{3CC5E0AD-ECB3-4A3E-BAD0-F3AF877D5DFF}" presName="composite" presStyleCnt="0"/>
      <dgm:spPr/>
    </dgm:pt>
    <dgm:pt modelId="{6B162BD4-6888-46BE-A053-6BEB58980626}" type="pres">
      <dgm:prSet presAssocID="{3CC5E0AD-ECB3-4A3E-BAD0-F3AF877D5DFF}" presName="rect1" presStyleLbl="b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t="-1043" r="-39000" b="1043"/>
          </a:stretch>
        </a:blipFill>
      </dgm:spPr>
    </dgm:pt>
    <dgm:pt modelId="{92A8D378-098C-4FCB-A38B-28F527BFAC33}" type="pres">
      <dgm:prSet presAssocID="{3CC5E0AD-ECB3-4A3E-BAD0-F3AF877D5DFF}" presName="rect2" presStyleLbl="node1" presStyleIdx="0" presStyleCnt="6">
        <dgm:presLayoutVars>
          <dgm:bulletEnabled val="1"/>
        </dgm:presLayoutVars>
      </dgm:prSet>
      <dgm:spPr/>
    </dgm:pt>
    <dgm:pt modelId="{1DB179F0-CB11-4318-A1E2-6E552C93FE54}" type="pres">
      <dgm:prSet presAssocID="{974A76DA-34C7-49DB-968E-6C91CCD303BB}" presName="sibTrans" presStyleCnt="0"/>
      <dgm:spPr/>
    </dgm:pt>
    <dgm:pt modelId="{C096F2E6-2921-45F1-94C6-F9F19C99CF27}" type="pres">
      <dgm:prSet presAssocID="{CF8E052E-2276-4548-A256-6EC4FA2B1E61}" presName="composite" presStyleCnt="0"/>
      <dgm:spPr/>
    </dgm:pt>
    <dgm:pt modelId="{651DD7D3-0630-412D-83D6-0E8CF339FB7E}" type="pres">
      <dgm:prSet presAssocID="{CF8E052E-2276-4548-A256-6EC4FA2B1E61}" presName="rect1" presStyleLbl="b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452" t="1391" r="-33548" b="-1391"/>
          </a:stretch>
        </a:blipFill>
      </dgm:spPr>
    </dgm:pt>
    <dgm:pt modelId="{C964C54D-25DF-4861-8BFE-022C193EAE19}" type="pres">
      <dgm:prSet presAssocID="{CF8E052E-2276-4548-A256-6EC4FA2B1E61}" presName="rect2" presStyleLbl="node1" presStyleIdx="1" presStyleCnt="6">
        <dgm:presLayoutVars>
          <dgm:bulletEnabled val="1"/>
        </dgm:presLayoutVars>
      </dgm:prSet>
      <dgm:spPr/>
    </dgm:pt>
    <dgm:pt modelId="{E985BDFD-B1F2-43BD-B559-F143BEBFB5AB}" type="pres">
      <dgm:prSet presAssocID="{206BFADB-0FE5-492A-9433-BCBB712EB5A8}" presName="sibTrans" presStyleCnt="0"/>
      <dgm:spPr/>
    </dgm:pt>
    <dgm:pt modelId="{EF339DA7-954C-4800-B8F3-FFADF9FECC13}" type="pres">
      <dgm:prSet presAssocID="{15F740EC-2125-4C7A-BFFF-C12CD3511FB0}" presName="composite" presStyleCnt="0"/>
      <dgm:spPr/>
    </dgm:pt>
    <dgm:pt modelId="{422048C0-D04C-486A-AAB5-F33C96423BB5}" type="pres">
      <dgm:prSet presAssocID="{15F740EC-2125-4C7A-BFFF-C12CD3511FB0}" presName="rect1" presStyleLbl="b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3048" t="-654" r="-2952" b="654"/>
          </a:stretch>
        </a:blipFill>
      </dgm:spPr>
    </dgm:pt>
    <dgm:pt modelId="{D9B61FAA-3D42-49F5-9D32-C2654044D005}" type="pres">
      <dgm:prSet presAssocID="{15F740EC-2125-4C7A-BFFF-C12CD3511FB0}" presName="rect2" presStyleLbl="node1" presStyleIdx="2" presStyleCnt="6">
        <dgm:presLayoutVars>
          <dgm:bulletEnabled val="1"/>
        </dgm:presLayoutVars>
      </dgm:prSet>
      <dgm:spPr/>
    </dgm:pt>
    <dgm:pt modelId="{77B54169-05FB-4E4E-A3C5-83C51B18618B}" type="pres">
      <dgm:prSet presAssocID="{43DCFD23-D5BC-474E-9E3A-77A58E74FD9F}" presName="sibTrans" presStyleCnt="0"/>
      <dgm:spPr/>
    </dgm:pt>
    <dgm:pt modelId="{A6EA6815-61A0-4FCA-AAEF-062149A65CAF}" type="pres">
      <dgm:prSet presAssocID="{7F6F0851-6A65-4334-A94F-6D30BC680C74}" presName="composite" presStyleCnt="0"/>
      <dgm:spPr/>
    </dgm:pt>
    <dgm:pt modelId="{979B63E9-CCCC-4B78-9EFB-E69F716DFA7F}" type="pres">
      <dgm:prSet presAssocID="{7F6F0851-6A65-4334-A94F-6D30BC680C74}" presName="rect1" presStyleLbl="bgImgPlace1" presStyleIdx="3" presStyleCnt="6"/>
      <dgm:spPr>
        <a:blipFill dpi="0" rotWithShape="1">
          <a:blip xmlns:r="http://schemas.openxmlformats.org/officeDocument/2006/relationships" r:embed="rId4"/>
          <a:srcRect/>
          <a:stretch>
            <a:fillRect l="-29539" t="3385" r="-27663" b="8299"/>
          </a:stretch>
        </a:blipFill>
      </dgm:spPr>
    </dgm:pt>
    <dgm:pt modelId="{B0DD5E82-CA5E-472E-B591-69747DF0E451}" type="pres">
      <dgm:prSet presAssocID="{7F6F0851-6A65-4334-A94F-6D30BC680C74}" presName="rect2" presStyleLbl="node1" presStyleIdx="3" presStyleCnt="6">
        <dgm:presLayoutVars>
          <dgm:bulletEnabled val="1"/>
        </dgm:presLayoutVars>
      </dgm:prSet>
      <dgm:spPr/>
    </dgm:pt>
    <dgm:pt modelId="{A30431C4-3DE8-4A26-B1D3-2079269BBDB8}" type="pres">
      <dgm:prSet presAssocID="{F23CFA4C-96A3-42D3-967C-F156215DC362}" presName="sibTrans" presStyleCnt="0"/>
      <dgm:spPr/>
    </dgm:pt>
    <dgm:pt modelId="{956C9E0C-DB50-45D3-9E9F-ECB8D5A4BAC9}" type="pres">
      <dgm:prSet presAssocID="{C10ED70F-5C1F-441A-AFB5-1CFF2869ADEE}" presName="composite" presStyleCnt="0"/>
      <dgm:spPr/>
    </dgm:pt>
    <dgm:pt modelId="{60DB9A2E-E7E2-4A5E-B80A-71287EBCCF89}" type="pres">
      <dgm:prSet presAssocID="{C10ED70F-5C1F-441A-AFB5-1CFF2869ADEE}" presName="rect1" presStyleLbl="bgImgPlace1" presStyleIdx="4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</dgm:spPr>
    </dgm:pt>
    <dgm:pt modelId="{1CE6D8B7-E9B5-47AB-8EBD-72BAB18B1A6F}" type="pres">
      <dgm:prSet presAssocID="{C10ED70F-5C1F-441A-AFB5-1CFF2869ADEE}" presName="rect2" presStyleLbl="node1" presStyleIdx="4" presStyleCnt="6">
        <dgm:presLayoutVars>
          <dgm:bulletEnabled val="1"/>
        </dgm:presLayoutVars>
      </dgm:prSet>
      <dgm:spPr/>
    </dgm:pt>
    <dgm:pt modelId="{912EFD13-0359-4624-B8AF-3D0C4F80A317}" type="pres">
      <dgm:prSet presAssocID="{82D703DD-4EBB-4C56-9F2B-16A3D67F0D7D}" presName="sibTrans" presStyleCnt="0"/>
      <dgm:spPr/>
    </dgm:pt>
    <dgm:pt modelId="{CEB1C7BF-0DC0-4CC7-806B-F244D603072E}" type="pres">
      <dgm:prSet presAssocID="{6363759B-15C1-4032-84E1-D6D23743ECEA}" presName="composite" presStyleCnt="0"/>
      <dgm:spPr/>
    </dgm:pt>
    <dgm:pt modelId="{33A06BF6-5310-45CD-BBF7-A89570633D5F}" type="pres">
      <dgm:prSet presAssocID="{6363759B-15C1-4032-84E1-D6D23743ECEA}" presName="rect1" presStyleLbl="bgImgPlace1" presStyleIdx="5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E3E0A995-39D1-4C2C-8A1D-15DC8620D9CC}" type="pres">
      <dgm:prSet presAssocID="{6363759B-15C1-4032-84E1-D6D23743ECEA}" presName="rect2" presStyleLbl="node1" presStyleIdx="5" presStyleCnt="6">
        <dgm:presLayoutVars>
          <dgm:bulletEnabled val="1"/>
        </dgm:presLayoutVars>
      </dgm:prSet>
      <dgm:spPr/>
    </dgm:pt>
  </dgm:ptLst>
  <dgm:cxnLst>
    <dgm:cxn modelId="{0EBBC10E-BEEA-4DAC-B1E7-B35E68CF1A2B}" type="presOf" srcId="{CF8E052E-2276-4548-A256-6EC4FA2B1E61}" destId="{C964C54D-25DF-4861-8BFE-022C193EAE19}" srcOrd="0" destOrd="0" presId="urn:microsoft.com/office/officeart/2008/layout/BendingPictureBlocks"/>
    <dgm:cxn modelId="{E98DFF35-E008-4131-80E7-23794BCF9DB9}" srcId="{43CD990E-2DFD-45AC-A4F1-8A2C5E8A179E}" destId="{6363759B-15C1-4032-84E1-D6D23743ECEA}" srcOrd="5" destOrd="0" parTransId="{CD09531B-8808-4E02-8C1E-F11D9B1221A2}" sibTransId="{968954A8-E351-4FFC-BDBD-FD0404913E71}"/>
    <dgm:cxn modelId="{B8C15F3F-D035-4457-89A7-CDE964B3B794}" type="presOf" srcId="{15F740EC-2125-4C7A-BFFF-C12CD3511FB0}" destId="{D9B61FAA-3D42-49F5-9D32-C2654044D005}" srcOrd="0" destOrd="0" presId="urn:microsoft.com/office/officeart/2008/layout/BendingPictureBlocks"/>
    <dgm:cxn modelId="{3055B04C-B03A-4621-A8F3-70D2F0B36C04}" type="presOf" srcId="{7F6F0851-6A65-4334-A94F-6D30BC680C74}" destId="{B0DD5E82-CA5E-472E-B591-69747DF0E451}" srcOrd="0" destOrd="0" presId="urn:microsoft.com/office/officeart/2008/layout/BendingPictureBlocks"/>
    <dgm:cxn modelId="{580BE04D-8ED7-47A5-8056-E77077A048A6}" type="presOf" srcId="{43CD990E-2DFD-45AC-A4F1-8A2C5E8A179E}" destId="{2EABB43D-0EB0-470E-9E3F-86587772CBC0}" srcOrd="0" destOrd="0" presId="urn:microsoft.com/office/officeart/2008/layout/BendingPictureBlocks"/>
    <dgm:cxn modelId="{5494A475-FEDD-4CCA-9FFA-8553102B622D}" srcId="{43CD990E-2DFD-45AC-A4F1-8A2C5E8A179E}" destId="{15F740EC-2125-4C7A-BFFF-C12CD3511FB0}" srcOrd="2" destOrd="0" parTransId="{581E986D-07E3-40E7-9BD4-97E01D42CBD6}" sibTransId="{43DCFD23-D5BC-474E-9E3A-77A58E74FD9F}"/>
    <dgm:cxn modelId="{E532D356-E98D-418A-A16A-619521695B03}" srcId="{43CD990E-2DFD-45AC-A4F1-8A2C5E8A179E}" destId="{CF8E052E-2276-4548-A256-6EC4FA2B1E61}" srcOrd="1" destOrd="0" parTransId="{B316FC5A-8F2B-4105-9F39-179E6DEEB357}" sibTransId="{206BFADB-0FE5-492A-9433-BCBB712EB5A8}"/>
    <dgm:cxn modelId="{5BDD8191-6350-44F5-92C8-B73583DE1D70}" type="presOf" srcId="{C10ED70F-5C1F-441A-AFB5-1CFF2869ADEE}" destId="{1CE6D8B7-E9B5-47AB-8EBD-72BAB18B1A6F}" srcOrd="0" destOrd="0" presId="urn:microsoft.com/office/officeart/2008/layout/BendingPictureBlocks"/>
    <dgm:cxn modelId="{BA16299F-63FC-4940-B970-06AAEF6C3995}" srcId="{43CD990E-2DFD-45AC-A4F1-8A2C5E8A179E}" destId="{C10ED70F-5C1F-441A-AFB5-1CFF2869ADEE}" srcOrd="4" destOrd="0" parTransId="{02A0EAA6-491A-4C93-BE32-5FC0009E1399}" sibTransId="{82D703DD-4EBB-4C56-9F2B-16A3D67F0D7D}"/>
    <dgm:cxn modelId="{6EDCCAB9-D395-4D7E-BD36-4937A24BB88D}" type="presOf" srcId="{3CC5E0AD-ECB3-4A3E-BAD0-F3AF877D5DFF}" destId="{92A8D378-098C-4FCB-A38B-28F527BFAC33}" srcOrd="0" destOrd="0" presId="urn:microsoft.com/office/officeart/2008/layout/BendingPictureBlocks"/>
    <dgm:cxn modelId="{86C897D1-ED1C-4E00-8A2F-92937FF6BBE1}" type="presOf" srcId="{6363759B-15C1-4032-84E1-D6D23743ECEA}" destId="{E3E0A995-39D1-4C2C-8A1D-15DC8620D9CC}" srcOrd="0" destOrd="0" presId="urn:microsoft.com/office/officeart/2008/layout/BendingPictureBlocks"/>
    <dgm:cxn modelId="{C3B1A2D1-8810-48EF-9749-05934CD85F37}" srcId="{43CD990E-2DFD-45AC-A4F1-8A2C5E8A179E}" destId="{3CC5E0AD-ECB3-4A3E-BAD0-F3AF877D5DFF}" srcOrd="0" destOrd="0" parTransId="{E9F6CE49-5A1B-4B9D-86C8-2A31AD8E2C55}" sibTransId="{974A76DA-34C7-49DB-968E-6C91CCD303BB}"/>
    <dgm:cxn modelId="{C09C86DD-B604-4602-AFEC-75C5B556C75F}" srcId="{43CD990E-2DFD-45AC-A4F1-8A2C5E8A179E}" destId="{7F6F0851-6A65-4334-A94F-6D30BC680C74}" srcOrd="3" destOrd="0" parTransId="{6A4D7FCE-C006-44C5-921A-9710CB3D8FA8}" sibTransId="{F23CFA4C-96A3-42D3-967C-F156215DC362}"/>
    <dgm:cxn modelId="{34213FF5-B445-41FF-BD32-A1E8A0504B5A}" type="presParOf" srcId="{2EABB43D-0EB0-470E-9E3F-86587772CBC0}" destId="{CA6C7AF4-B857-4781-B92F-4936F7D97B3F}" srcOrd="0" destOrd="0" presId="urn:microsoft.com/office/officeart/2008/layout/BendingPictureBlocks"/>
    <dgm:cxn modelId="{E6508AF8-BD27-4FCF-B819-CBE0D8B3586D}" type="presParOf" srcId="{CA6C7AF4-B857-4781-B92F-4936F7D97B3F}" destId="{6B162BD4-6888-46BE-A053-6BEB58980626}" srcOrd="0" destOrd="0" presId="urn:microsoft.com/office/officeart/2008/layout/BendingPictureBlocks"/>
    <dgm:cxn modelId="{45AC2146-2865-4E59-AC38-9CDEC51C6056}" type="presParOf" srcId="{CA6C7AF4-B857-4781-B92F-4936F7D97B3F}" destId="{92A8D378-098C-4FCB-A38B-28F527BFAC33}" srcOrd="1" destOrd="0" presId="urn:microsoft.com/office/officeart/2008/layout/BendingPictureBlocks"/>
    <dgm:cxn modelId="{49ECC251-F080-4934-8432-908F20DF1F9F}" type="presParOf" srcId="{2EABB43D-0EB0-470E-9E3F-86587772CBC0}" destId="{1DB179F0-CB11-4318-A1E2-6E552C93FE54}" srcOrd="1" destOrd="0" presId="urn:microsoft.com/office/officeart/2008/layout/BendingPictureBlocks"/>
    <dgm:cxn modelId="{743588D5-2424-43FB-A7EC-F27456218C54}" type="presParOf" srcId="{2EABB43D-0EB0-470E-9E3F-86587772CBC0}" destId="{C096F2E6-2921-45F1-94C6-F9F19C99CF27}" srcOrd="2" destOrd="0" presId="urn:microsoft.com/office/officeart/2008/layout/BendingPictureBlocks"/>
    <dgm:cxn modelId="{B3147180-E81A-401B-AC39-FC28D13DE01E}" type="presParOf" srcId="{C096F2E6-2921-45F1-94C6-F9F19C99CF27}" destId="{651DD7D3-0630-412D-83D6-0E8CF339FB7E}" srcOrd="0" destOrd="0" presId="urn:microsoft.com/office/officeart/2008/layout/BendingPictureBlocks"/>
    <dgm:cxn modelId="{CA19D5FF-36DE-4B04-8516-F27BE4615AD4}" type="presParOf" srcId="{C096F2E6-2921-45F1-94C6-F9F19C99CF27}" destId="{C964C54D-25DF-4861-8BFE-022C193EAE19}" srcOrd="1" destOrd="0" presId="urn:microsoft.com/office/officeart/2008/layout/BendingPictureBlocks"/>
    <dgm:cxn modelId="{D2B5D1FD-34B9-4708-938E-112B945593BA}" type="presParOf" srcId="{2EABB43D-0EB0-470E-9E3F-86587772CBC0}" destId="{E985BDFD-B1F2-43BD-B559-F143BEBFB5AB}" srcOrd="3" destOrd="0" presId="urn:microsoft.com/office/officeart/2008/layout/BendingPictureBlocks"/>
    <dgm:cxn modelId="{08C63293-1CF5-426E-A62C-30BECE57F21E}" type="presParOf" srcId="{2EABB43D-0EB0-470E-9E3F-86587772CBC0}" destId="{EF339DA7-954C-4800-B8F3-FFADF9FECC13}" srcOrd="4" destOrd="0" presId="urn:microsoft.com/office/officeart/2008/layout/BendingPictureBlocks"/>
    <dgm:cxn modelId="{2F23C5D7-8121-44F7-BF6D-77C2E9A9A36A}" type="presParOf" srcId="{EF339DA7-954C-4800-B8F3-FFADF9FECC13}" destId="{422048C0-D04C-486A-AAB5-F33C96423BB5}" srcOrd="0" destOrd="0" presId="urn:microsoft.com/office/officeart/2008/layout/BendingPictureBlocks"/>
    <dgm:cxn modelId="{4801F55E-AF4A-47DB-84F3-6B819B3C9936}" type="presParOf" srcId="{EF339DA7-954C-4800-B8F3-FFADF9FECC13}" destId="{D9B61FAA-3D42-49F5-9D32-C2654044D005}" srcOrd="1" destOrd="0" presId="urn:microsoft.com/office/officeart/2008/layout/BendingPictureBlocks"/>
    <dgm:cxn modelId="{AFBD71AD-D82C-4D6E-BBD4-E09528C25F2C}" type="presParOf" srcId="{2EABB43D-0EB0-470E-9E3F-86587772CBC0}" destId="{77B54169-05FB-4E4E-A3C5-83C51B18618B}" srcOrd="5" destOrd="0" presId="urn:microsoft.com/office/officeart/2008/layout/BendingPictureBlocks"/>
    <dgm:cxn modelId="{BFCCACBA-BB51-4625-BE63-AF2C4B1B60E8}" type="presParOf" srcId="{2EABB43D-0EB0-470E-9E3F-86587772CBC0}" destId="{A6EA6815-61A0-4FCA-AAEF-062149A65CAF}" srcOrd="6" destOrd="0" presId="urn:microsoft.com/office/officeart/2008/layout/BendingPictureBlocks"/>
    <dgm:cxn modelId="{9A89316E-F493-4A00-B884-C136C61CA7A5}" type="presParOf" srcId="{A6EA6815-61A0-4FCA-AAEF-062149A65CAF}" destId="{979B63E9-CCCC-4B78-9EFB-E69F716DFA7F}" srcOrd="0" destOrd="0" presId="urn:microsoft.com/office/officeart/2008/layout/BendingPictureBlocks"/>
    <dgm:cxn modelId="{9D17D485-C083-47B0-985D-94D09954B149}" type="presParOf" srcId="{A6EA6815-61A0-4FCA-AAEF-062149A65CAF}" destId="{B0DD5E82-CA5E-472E-B591-69747DF0E451}" srcOrd="1" destOrd="0" presId="urn:microsoft.com/office/officeart/2008/layout/BendingPictureBlocks"/>
    <dgm:cxn modelId="{6C9F3904-622C-4A16-9FA0-A02A35F1345C}" type="presParOf" srcId="{2EABB43D-0EB0-470E-9E3F-86587772CBC0}" destId="{A30431C4-3DE8-4A26-B1D3-2079269BBDB8}" srcOrd="7" destOrd="0" presId="urn:microsoft.com/office/officeart/2008/layout/BendingPictureBlocks"/>
    <dgm:cxn modelId="{0017C5B4-A7E4-4EAA-87CC-AE257EB1AF5D}" type="presParOf" srcId="{2EABB43D-0EB0-470E-9E3F-86587772CBC0}" destId="{956C9E0C-DB50-45D3-9E9F-ECB8D5A4BAC9}" srcOrd="8" destOrd="0" presId="urn:microsoft.com/office/officeart/2008/layout/BendingPictureBlocks"/>
    <dgm:cxn modelId="{95B5EB3C-815E-4D9E-BD07-07E8C33E87A1}" type="presParOf" srcId="{956C9E0C-DB50-45D3-9E9F-ECB8D5A4BAC9}" destId="{60DB9A2E-E7E2-4A5E-B80A-71287EBCCF89}" srcOrd="0" destOrd="0" presId="urn:microsoft.com/office/officeart/2008/layout/BendingPictureBlocks"/>
    <dgm:cxn modelId="{08BF702D-64A0-482D-80BF-AC29AB1AF4CB}" type="presParOf" srcId="{956C9E0C-DB50-45D3-9E9F-ECB8D5A4BAC9}" destId="{1CE6D8B7-E9B5-47AB-8EBD-72BAB18B1A6F}" srcOrd="1" destOrd="0" presId="urn:microsoft.com/office/officeart/2008/layout/BendingPictureBlocks"/>
    <dgm:cxn modelId="{D41623BD-6076-466C-A8EF-E5C7646E3C69}" type="presParOf" srcId="{2EABB43D-0EB0-470E-9E3F-86587772CBC0}" destId="{912EFD13-0359-4624-B8AF-3D0C4F80A317}" srcOrd="9" destOrd="0" presId="urn:microsoft.com/office/officeart/2008/layout/BendingPictureBlocks"/>
    <dgm:cxn modelId="{EB916C75-3FAD-4B0C-AC28-F83CA37EE49D}" type="presParOf" srcId="{2EABB43D-0EB0-470E-9E3F-86587772CBC0}" destId="{CEB1C7BF-0DC0-4CC7-806B-F244D603072E}" srcOrd="10" destOrd="0" presId="urn:microsoft.com/office/officeart/2008/layout/BendingPictureBlocks"/>
    <dgm:cxn modelId="{7568C0A1-E156-4D94-BD8C-1F46CCFBD3E7}" type="presParOf" srcId="{CEB1C7BF-0DC0-4CC7-806B-F244D603072E}" destId="{33A06BF6-5310-45CD-BBF7-A89570633D5F}" srcOrd="0" destOrd="0" presId="urn:microsoft.com/office/officeart/2008/layout/BendingPictureBlocks"/>
    <dgm:cxn modelId="{15FB0C40-5992-4AD6-AB16-DF1A515591AD}" type="presParOf" srcId="{CEB1C7BF-0DC0-4CC7-806B-F244D603072E}" destId="{E3E0A995-39D1-4C2C-8A1D-15DC8620D9CC}" srcOrd="1" destOrd="0" presId="urn:microsoft.com/office/officeart/2008/layout/BendingPictureBlocks"/>
  </dgm:cxnLst>
  <dgm:bg>
    <a:effectLst>
      <a:outerShdw blurRad="50800" dist="38100" dir="16200000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ADFA999-B77E-432E-9678-38994157E21D}" type="doc">
      <dgm:prSet loTypeId="urn:microsoft.com/office/officeart/2008/layout/Bubble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8354EF13-A4F8-475F-ABAF-E4AF26976149}">
      <dgm:prSet phldrT="[Text]"/>
      <dgm:spPr/>
      <dgm:t>
        <a:bodyPr/>
        <a:lstStyle/>
        <a:p>
          <a:r>
            <a:rPr lang="en-IN" dirty="0"/>
            <a:t>Desktop</a:t>
          </a:r>
        </a:p>
      </dgm:t>
    </dgm:pt>
    <dgm:pt modelId="{0BE712D7-2330-4B52-9AFF-AB851D1200E2}" type="parTrans" cxnId="{4C9A8018-02DE-49E4-A496-31AA959C7F9C}">
      <dgm:prSet/>
      <dgm:spPr/>
      <dgm:t>
        <a:bodyPr/>
        <a:lstStyle/>
        <a:p>
          <a:endParaRPr lang="en-IN"/>
        </a:p>
      </dgm:t>
    </dgm:pt>
    <dgm:pt modelId="{16C2DD58-A8EB-40C0-BEDA-C3FC727FE86B}" type="sibTrans" cxnId="{4C9A8018-02DE-49E4-A496-31AA959C7F9C}">
      <dgm:prSet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7265" t="17490" r="15572" b="7286"/>
          </a:stretch>
        </a:blipFill>
      </dgm:spPr>
      <dgm:t>
        <a:bodyPr/>
        <a:lstStyle/>
        <a:p>
          <a:endParaRPr lang="en-IN"/>
        </a:p>
      </dgm:t>
    </dgm:pt>
    <dgm:pt modelId="{375D5128-341E-4641-A934-8961831CD13C}">
      <dgm:prSet phldrT="[Text]"/>
      <dgm:spPr/>
      <dgm:t>
        <a:bodyPr/>
        <a:lstStyle/>
        <a:p>
          <a:r>
            <a:rPr lang="en-IN" dirty="0"/>
            <a:t>Laptop</a:t>
          </a:r>
        </a:p>
      </dgm:t>
    </dgm:pt>
    <dgm:pt modelId="{A87E5845-62BC-4869-BD69-FB7482CA7637}" type="parTrans" cxnId="{575ED85D-F292-4EC9-8E24-E8B83A08CA49}">
      <dgm:prSet/>
      <dgm:spPr/>
      <dgm:t>
        <a:bodyPr/>
        <a:lstStyle/>
        <a:p>
          <a:endParaRPr lang="en-IN"/>
        </a:p>
      </dgm:t>
    </dgm:pt>
    <dgm:pt modelId="{2583FB80-C7DD-4E95-8B02-2B8903C20763}" type="sibTrans" cxnId="{575ED85D-F292-4EC9-8E24-E8B83A08CA49}">
      <dgm:prSet/>
      <dgm:spPr>
        <a:blipFill dpi="0" rotWithShape="1">
          <a:blip xmlns:r="http://schemas.openxmlformats.org/officeDocument/2006/relationships" r:embed="rId2"/>
          <a:srcRect/>
          <a:stretch>
            <a:fillRect l="23061" t="9216" r="19146" b="8718"/>
          </a:stretch>
        </a:blipFill>
      </dgm:spPr>
      <dgm:t>
        <a:bodyPr/>
        <a:lstStyle/>
        <a:p>
          <a:endParaRPr lang="en-IN"/>
        </a:p>
      </dgm:t>
    </dgm:pt>
    <dgm:pt modelId="{630F69AE-0D54-4585-A8B3-72DC386F9C53}">
      <dgm:prSet phldrT="[Text]"/>
      <dgm:spPr/>
      <dgm:t>
        <a:bodyPr/>
        <a:lstStyle/>
        <a:p>
          <a:r>
            <a:rPr lang="en-IN" dirty="0"/>
            <a:t>Smartphone</a:t>
          </a:r>
        </a:p>
      </dgm:t>
    </dgm:pt>
    <dgm:pt modelId="{65888DF3-D9A2-48A1-A4C4-E9694BC7E828}" type="parTrans" cxnId="{BFE76B89-0371-4BCD-A2B9-072DC0C05C73}">
      <dgm:prSet/>
      <dgm:spPr/>
      <dgm:t>
        <a:bodyPr/>
        <a:lstStyle/>
        <a:p>
          <a:endParaRPr lang="en-IN"/>
        </a:p>
      </dgm:t>
    </dgm:pt>
    <dgm:pt modelId="{9F5CA4C0-55CA-4624-BB37-3EF7AC7E8CC8}" type="sibTrans" cxnId="{BFE76B89-0371-4BCD-A2B9-072DC0C05C73}">
      <dgm:prSet/>
      <dgm:spPr>
        <a:blipFill dpi="0" rotWithShape="1">
          <a:blip xmlns:r="http://schemas.openxmlformats.org/officeDocument/2006/relationships" r:embed="rId3"/>
          <a:srcRect/>
          <a:stretch>
            <a:fillRect l="18756" t="12416" r="-215" b="6125"/>
          </a:stretch>
        </a:blipFill>
      </dgm:spPr>
      <dgm:t>
        <a:bodyPr/>
        <a:lstStyle/>
        <a:p>
          <a:endParaRPr lang="en-IN"/>
        </a:p>
      </dgm:t>
    </dgm:pt>
    <dgm:pt modelId="{7F9DE5C7-5F52-4CC1-951B-85F78AEF2129}" type="pres">
      <dgm:prSet presAssocID="{5ADFA999-B77E-432E-9678-38994157E21D}" presName="Name0" presStyleCnt="0">
        <dgm:presLayoutVars>
          <dgm:chMax val="8"/>
          <dgm:chPref val="8"/>
          <dgm:dir/>
        </dgm:presLayoutVars>
      </dgm:prSet>
      <dgm:spPr/>
    </dgm:pt>
    <dgm:pt modelId="{B39BD36C-AD52-4829-A1EB-00373D9F850E}" type="pres">
      <dgm:prSet presAssocID="{8354EF13-A4F8-475F-ABAF-E4AF26976149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A35DA55-A237-4249-9463-D183E656FEC3}" type="pres">
      <dgm:prSet presAssocID="{8354EF13-A4F8-475F-ABAF-E4AF26976149}" presName="image_accent_1" presStyleCnt="0"/>
      <dgm:spPr/>
    </dgm:pt>
    <dgm:pt modelId="{405327BB-8E8D-4F33-A498-BFF884406E98}" type="pres">
      <dgm:prSet presAssocID="{8354EF13-A4F8-475F-ABAF-E4AF26976149}" presName="imageAccentRepeatNode" presStyleLbl="alignNode1" presStyleIdx="0" presStyleCnt="6"/>
      <dgm:spPr>
        <a:solidFill>
          <a:schemeClr val="accent2">
            <a:lumMod val="20000"/>
            <a:lumOff val="80000"/>
          </a:schemeClr>
        </a:solidFill>
      </dgm:spPr>
    </dgm:pt>
    <dgm:pt modelId="{1125C3A1-A636-4D2A-ACA4-08CD53EE8C53}" type="pres">
      <dgm:prSet presAssocID="{8354EF13-A4F8-475F-ABAF-E4AF26976149}" presName="accent_1" presStyleLbl="alignNode1" presStyleIdx="1" presStyleCnt="6"/>
      <dgm:spPr/>
    </dgm:pt>
    <dgm:pt modelId="{48963564-0625-4775-A953-6252141490BA}" type="pres">
      <dgm:prSet presAssocID="{16C2DD58-A8EB-40C0-BEDA-C3FC727FE86B}" presName="image_1" presStyleCnt="0"/>
      <dgm:spPr/>
    </dgm:pt>
    <dgm:pt modelId="{9637530C-0B5F-48C7-83F8-03C7D9DC4A94}" type="pres">
      <dgm:prSet presAssocID="{16C2DD58-A8EB-40C0-BEDA-C3FC727FE86B}" presName="imageRepeatNode" presStyleLbl="fgImgPlace1" presStyleIdx="0" presStyleCnt="3"/>
      <dgm:spPr/>
    </dgm:pt>
    <dgm:pt modelId="{EC8FF4E4-4BEC-4D9F-BD2A-3A26AC9BA014}" type="pres">
      <dgm:prSet presAssocID="{375D5128-341E-4641-A934-8961831CD13C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71A16CD-8E61-4931-82A2-A1C2EC4CB7EF}" type="pres">
      <dgm:prSet presAssocID="{375D5128-341E-4641-A934-8961831CD13C}" presName="image_accent_2" presStyleCnt="0"/>
      <dgm:spPr/>
    </dgm:pt>
    <dgm:pt modelId="{28B05256-B1F2-4D78-A1C7-B9F1637D9066}" type="pres">
      <dgm:prSet presAssocID="{375D5128-341E-4641-A934-8961831CD13C}" presName="imageAccentRepeatNode" presStyleLbl="alignNode1" presStyleIdx="2" presStyleCnt="6"/>
      <dgm:spPr>
        <a:solidFill>
          <a:schemeClr val="accent1">
            <a:lumMod val="20000"/>
            <a:lumOff val="80000"/>
          </a:schemeClr>
        </a:solidFill>
      </dgm:spPr>
    </dgm:pt>
    <dgm:pt modelId="{F4E2CC92-C2CF-40B8-ABE7-45DA7B80DD5F}" type="pres">
      <dgm:prSet presAssocID="{2583FB80-C7DD-4E95-8B02-2B8903C20763}" presName="image_2" presStyleCnt="0"/>
      <dgm:spPr/>
    </dgm:pt>
    <dgm:pt modelId="{0F5BEAF5-5AB9-4C66-B1B5-C0BBCB21D6B2}" type="pres">
      <dgm:prSet presAssocID="{2583FB80-C7DD-4E95-8B02-2B8903C20763}" presName="imageRepeatNode" presStyleLbl="fgImgPlace1" presStyleIdx="1" presStyleCnt="3"/>
      <dgm:spPr>
        <a:prstGeom prst="ellipse">
          <a:avLst/>
        </a:prstGeom>
      </dgm:spPr>
    </dgm:pt>
    <dgm:pt modelId="{D7DAC58D-6FCB-40B6-9C6E-3B71E7545F0B}" type="pres">
      <dgm:prSet presAssocID="{630F69AE-0D54-4585-A8B3-72DC386F9C53}" presName="image_accent_3" presStyleCnt="0"/>
      <dgm:spPr/>
    </dgm:pt>
    <dgm:pt modelId="{DB5D4F78-9B53-48C8-A106-102AACD22CE6}" type="pres">
      <dgm:prSet presAssocID="{630F69AE-0D54-4585-A8B3-72DC386F9C53}" presName="imageAccentRepeatNode" presStyleLbl="alignNode1" presStyleIdx="3" presStyleCnt="6"/>
      <dgm:spPr>
        <a:solidFill>
          <a:schemeClr val="accent4">
            <a:lumMod val="20000"/>
            <a:lumOff val="80000"/>
          </a:schemeClr>
        </a:solidFill>
      </dgm:spPr>
    </dgm:pt>
    <dgm:pt modelId="{AC9F3996-17ED-4125-8EC5-5E6E1141D729}" type="pres">
      <dgm:prSet presAssocID="{630F69AE-0D54-4585-A8B3-72DC386F9C53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1DA53D9-3EF1-4AE7-BAFE-02115EF338B1}" type="pres">
      <dgm:prSet presAssocID="{630F69AE-0D54-4585-A8B3-72DC386F9C53}" presName="accent_2" presStyleLbl="alignNode1" presStyleIdx="4" presStyleCnt="6"/>
      <dgm:spPr/>
    </dgm:pt>
    <dgm:pt modelId="{EC24C993-9C6C-40D4-8BFC-58A88D51C821}" type="pres">
      <dgm:prSet presAssocID="{630F69AE-0D54-4585-A8B3-72DC386F9C53}" presName="accent_3" presStyleLbl="alignNode1" presStyleIdx="5" presStyleCnt="6"/>
      <dgm:spPr/>
    </dgm:pt>
    <dgm:pt modelId="{5B5552EB-D968-4C2B-8D64-7EEF660BFECB}" type="pres">
      <dgm:prSet presAssocID="{9F5CA4C0-55CA-4624-BB37-3EF7AC7E8CC8}" presName="image_3" presStyleCnt="0"/>
      <dgm:spPr/>
    </dgm:pt>
    <dgm:pt modelId="{79B5EDB1-134D-47FE-B440-02F1661C25FE}" type="pres">
      <dgm:prSet presAssocID="{9F5CA4C0-55CA-4624-BB37-3EF7AC7E8CC8}" presName="imageRepeatNode" presStyleLbl="fgImgPlace1" presStyleIdx="2" presStyleCnt="3" custScaleX="88845" custScaleY="92048"/>
      <dgm:spPr/>
    </dgm:pt>
  </dgm:ptLst>
  <dgm:cxnLst>
    <dgm:cxn modelId="{2ED41113-DCA1-4B4C-AC79-2F5497ECF59D}" type="presOf" srcId="{16C2DD58-A8EB-40C0-BEDA-C3FC727FE86B}" destId="{9637530C-0B5F-48C7-83F8-03C7D9DC4A94}" srcOrd="0" destOrd="0" presId="urn:microsoft.com/office/officeart/2008/layout/BubblePictureList"/>
    <dgm:cxn modelId="{4C9A8018-02DE-49E4-A496-31AA959C7F9C}" srcId="{5ADFA999-B77E-432E-9678-38994157E21D}" destId="{8354EF13-A4F8-475F-ABAF-E4AF26976149}" srcOrd="0" destOrd="0" parTransId="{0BE712D7-2330-4B52-9AFF-AB851D1200E2}" sibTransId="{16C2DD58-A8EB-40C0-BEDA-C3FC727FE86B}"/>
    <dgm:cxn modelId="{9D2D4D25-95B7-4AAC-A536-F108F1476BB1}" type="presOf" srcId="{8354EF13-A4F8-475F-ABAF-E4AF26976149}" destId="{B39BD36C-AD52-4829-A1EB-00373D9F850E}" srcOrd="0" destOrd="0" presId="urn:microsoft.com/office/officeart/2008/layout/BubblePictureList"/>
    <dgm:cxn modelId="{575ED85D-F292-4EC9-8E24-E8B83A08CA49}" srcId="{5ADFA999-B77E-432E-9678-38994157E21D}" destId="{375D5128-341E-4641-A934-8961831CD13C}" srcOrd="1" destOrd="0" parTransId="{A87E5845-62BC-4869-BD69-FB7482CA7637}" sibTransId="{2583FB80-C7DD-4E95-8B02-2B8903C20763}"/>
    <dgm:cxn modelId="{B037486D-D0F1-4A4C-8039-4F15F8A09C16}" type="presOf" srcId="{5ADFA999-B77E-432E-9678-38994157E21D}" destId="{7F9DE5C7-5F52-4CC1-951B-85F78AEF2129}" srcOrd="0" destOrd="0" presId="urn:microsoft.com/office/officeart/2008/layout/BubblePictureList"/>
    <dgm:cxn modelId="{46838E7F-B30D-41B0-A8AD-B1CFB7029D23}" type="presOf" srcId="{9F5CA4C0-55CA-4624-BB37-3EF7AC7E8CC8}" destId="{79B5EDB1-134D-47FE-B440-02F1661C25FE}" srcOrd="0" destOrd="0" presId="urn:microsoft.com/office/officeart/2008/layout/BubblePictureList"/>
    <dgm:cxn modelId="{C85BBE80-C75F-44AC-BF65-2A3C819913A8}" type="presOf" srcId="{630F69AE-0D54-4585-A8B3-72DC386F9C53}" destId="{AC9F3996-17ED-4125-8EC5-5E6E1141D729}" srcOrd="0" destOrd="0" presId="urn:microsoft.com/office/officeart/2008/layout/BubblePictureList"/>
    <dgm:cxn modelId="{BFE76B89-0371-4BCD-A2B9-072DC0C05C73}" srcId="{5ADFA999-B77E-432E-9678-38994157E21D}" destId="{630F69AE-0D54-4585-A8B3-72DC386F9C53}" srcOrd="2" destOrd="0" parTransId="{65888DF3-D9A2-48A1-A4C4-E9694BC7E828}" sibTransId="{9F5CA4C0-55CA-4624-BB37-3EF7AC7E8CC8}"/>
    <dgm:cxn modelId="{0FBC61A6-8D78-4651-8A7E-886EDE004628}" type="presOf" srcId="{375D5128-341E-4641-A934-8961831CD13C}" destId="{EC8FF4E4-4BEC-4D9F-BD2A-3A26AC9BA014}" srcOrd="0" destOrd="0" presId="urn:microsoft.com/office/officeart/2008/layout/BubblePictureList"/>
    <dgm:cxn modelId="{46C249FF-6A66-4592-A051-4C73EAB2AC0D}" type="presOf" srcId="{2583FB80-C7DD-4E95-8B02-2B8903C20763}" destId="{0F5BEAF5-5AB9-4C66-B1B5-C0BBCB21D6B2}" srcOrd="0" destOrd="0" presId="urn:microsoft.com/office/officeart/2008/layout/BubblePictureList"/>
    <dgm:cxn modelId="{880B5A9C-5478-4F26-AF5B-0AA74EED751A}" type="presParOf" srcId="{7F9DE5C7-5F52-4CC1-951B-85F78AEF2129}" destId="{B39BD36C-AD52-4829-A1EB-00373D9F850E}" srcOrd="0" destOrd="0" presId="urn:microsoft.com/office/officeart/2008/layout/BubblePictureList"/>
    <dgm:cxn modelId="{37A79AA3-D8B4-4C7F-BFAB-E58B70DF2C5E}" type="presParOf" srcId="{7F9DE5C7-5F52-4CC1-951B-85F78AEF2129}" destId="{BA35DA55-A237-4249-9463-D183E656FEC3}" srcOrd="1" destOrd="0" presId="urn:microsoft.com/office/officeart/2008/layout/BubblePictureList"/>
    <dgm:cxn modelId="{D1E5D999-2353-471F-9FF9-8ED8900E5E5A}" type="presParOf" srcId="{BA35DA55-A237-4249-9463-D183E656FEC3}" destId="{405327BB-8E8D-4F33-A498-BFF884406E98}" srcOrd="0" destOrd="0" presId="urn:microsoft.com/office/officeart/2008/layout/BubblePictureList"/>
    <dgm:cxn modelId="{91F10C7F-A9A3-45E5-8838-B15D5D3C2460}" type="presParOf" srcId="{7F9DE5C7-5F52-4CC1-951B-85F78AEF2129}" destId="{1125C3A1-A636-4D2A-ACA4-08CD53EE8C53}" srcOrd="2" destOrd="0" presId="urn:microsoft.com/office/officeart/2008/layout/BubblePictureList"/>
    <dgm:cxn modelId="{1EC85BC8-4F1A-47BE-BF5B-4F9FB79C958E}" type="presParOf" srcId="{7F9DE5C7-5F52-4CC1-951B-85F78AEF2129}" destId="{48963564-0625-4775-A953-6252141490BA}" srcOrd="3" destOrd="0" presId="urn:microsoft.com/office/officeart/2008/layout/BubblePictureList"/>
    <dgm:cxn modelId="{4D3BB459-799D-462D-AAA6-F24D78301F85}" type="presParOf" srcId="{48963564-0625-4775-A953-6252141490BA}" destId="{9637530C-0B5F-48C7-83F8-03C7D9DC4A94}" srcOrd="0" destOrd="0" presId="urn:microsoft.com/office/officeart/2008/layout/BubblePictureList"/>
    <dgm:cxn modelId="{AFA619AA-D5D1-4854-894A-5A2687AFA1C4}" type="presParOf" srcId="{7F9DE5C7-5F52-4CC1-951B-85F78AEF2129}" destId="{EC8FF4E4-4BEC-4D9F-BD2A-3A26AC9BA014}" srcOrd="4" destOrd="0" presId="urn:microsoft.com/office/officeart/2008/layout/BubblePictureList"/>
    <dgm:cxn modelId="{6343C7C7-A48A-42C9-A6C1-5A38D50A7AE7}" type="presParOf" srcId="{7F9DE5C7-5F52-4CC1-951B-85F78AEF2129}" destId="{471A16CD-8E61-4931-82A2-A1C2EC4CB7EF}" srcOrd="5" destOrd="0" presId="urn:microsoft.com/office/officeart/2008/layout/BubblePictureList"/>
    <dgm:cxn modelId="{73EF7F69-06B7-40A7-851C-6BD0ECA52B79}" type="presParOf" srcId="{471A16CD-8E61-4931-82A2-A1C2EC4CB7EF}" destId="{28B05256-B1F2-4D78-A1C7-B9F1637D9066}" srcOrd="0" destOrd="0" presId="urn:microsoft.com/office/officeart/2008/layout/BubblePictureList"/>
    <dgm:cxn modelId="{7E48067D-E3D3-4018-ABD1-49CC5CBB0CF0}" type="presParOf" srcId="{7F9DE5C7-5F52-4CC1-951B-85F78AEF2129}" destId="{F4E2CC92-C2CF-40B8-ABE7-45DA7B80DD5F}" srcOrd="6" destOrd="0" presId="urn:microsoft.com/office/officeart/2008/layout/BubblePictureList"/>
    <dgm:cxn modelId="{3F7FF257-EAAA-47D9-9045-0D0C1C907194}" type="presParOf" srcId="{F4E2CC92-C2CF-40B8-ABE7-45DA7B80DD5F}" destId="{0F5BEAF5-5AB9-4C66-B1B5-C0BBCB21D6B2}" srcOrd="0" destOrd="0" presId="urn:microsoft.com/office/officeart/2008/layout/BubblePictureList"/>
    <dgm:cxn modelId="{91ECFC94-5446-43A8-B411-491771009712}" type="presParOf" srcId="{7F9DE5C7-5F52-4CC1-951B-85F78AEF2129}" destId="{D7DAC58D-6FCB-40B6-9C6E-3B71E7545F0B}" srcOrd="7" destOrd="0" presId="urn:microsoft.com/office/officeart/2008/layout/BubblePictureList"/>
    <dgm:cxn modelId="{DC245DCE-9B51-4E2F-9A9E-DE26DA51A478}" type="presParOf" srcId="{D7DAC58D-6FCB-40B6-9C6E-3B71E7545F0B}" destId="{DB5D4F78-9B53-48C8-A106-102AACD22CE6}" srcOrd="0" destOrd="0" presId="urn:microsoft.com/office/officeart/2008/layout/BubblePictureList"/>
    <dgm:cxn modelId="{12E1B6F6-694C-4B94-AF92-550CA9C3FD5E}" type="presParOf" srcId="{7F9DE5C7-5F52-4CC1-951B-85F78AEF2129}" destId="{AC9F3996-17ED-4125-8EC5-5E6E1141D729}" srcOrd="8" destOrd="0" presId="urn:microsoft.com/office/officeart/2008/layout/BubblePictureList"/>
    <dgm:cxn modelId="{0FDC85A3-AE2C-4986-BE84-D552C2A63C87}" type="presParOf" srcId="{7F9DE5C7-5F52-4CC1-951B-85F78AEF2129}" destId="{B1DA53D9-3EF1-4AE7-BAFE-02115EF338B1}" srcOrd="9" destOrd="0" presId="urn:microsoft.com/office/officeart/2008/layout/BubblePictureList"/>
    <dgm:cxn modelId="{B516447D-F716-4DE0-A590-7566EFDB3D6A}" type="presParOf" srcId="{7F9DE5C7-5F52-4CC1-951B-85F78AEF2129}" destId="{EC24C993-9C6C-40D4-8BFC-58A88D51C821}" srcOrd="10" destOrd="0" presId="urn:microsoft.com/office/officeart/2008/layout/BubblePictureList"/>
    <dgm:cxn modelId="{A82C4E81-8A8A-42AA-9320-269EF3D2A87D}" type="presParOf" srcId="{7F9DE5C7-5F52-4CC1-951B-85F78AEF2129}" destId="{5B5552EB-D968-4C2B-8D64-7EEF660BFECB}" srcOrd="11" destOrd="0" presId="urn:microsoft.com/office/officeart/2008/layout/BubblePictureList"/>
    <dgm:cxn modelId="{07FB5BDD-786C-40F1-93FC-C372406027CE}" type="presParOf" srcId="{5B5552EB-D968-4C2B-8D64-7EEF660BFECB}" destId="{79B5EDB1-134D-47FE-B440-02F1661C25FE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02F50-9485-4EB2-95C1-3C927B24DBE0}">
      <dsp:nvSpPr>
        <dsp:cNvPr id="0" name=""/>
        <dsp:cNvSpPr/>
      </dsp:nvSpPr>
      <dsp:spPr>
        <a:xfrm>
          <a:off x="0" y="0"/>
          <a:ext cx="3845828" cy="2974065"/>
        </a:xfrm>
        <a:prstGeom prst="roundRect">
          <a:avLst>
            <a:gd name="adj" fmla="val 8500"/>
          </a:avLst>
        </a:prstGeom>
        <a:solidFill>
          <a:schemeClr val="accent1">
            <a:lumMod val="60000"/>
            <a:lumOff val="40000"/>
            <a:alpha val="9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836072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kern="1200" dirty="0"/>
            <a:t>Features of Web-App</a:t>
          </a:r>
        </a:p>
      </dsp:txBody>
      <dsp:txXfrm>
        <a:off x="74041" y="74041"/>
        <a:ext cx="3697746" cy="2825983"/>
      </dsp:txXfrm>
    </dsp:sp>
    <dsp:sp modelId="{D4FD287C-51E5-43CD-9CE8-CAB3208676B3}">
      <dsp:nvSpPr>
        <dsp:cNvPr id="0" name=""/>
        <dsp:cNvSpPr/>
      </dsp:nvSpPr>
      <dsp:spPr>
        <a:xfrm>
          <a:off x="96145" y="1338329"/>
          <a:ext cx="1810712" cy="133832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By Dev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A.I. Chat-</a:t>
          </a:r>
          <a:r>
            <a:rPr lang="en-IN" sz="1500" kern="1200" dirty="0" err="1"/>
            <a:t>Bot</a:t>
          </a:r>
          <a:endParaRPr lang="en-IN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Powerful Database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Multilingual</a:t>
          </a:r>
        </a:p>
      </dsp:txBody>
      <dsp:txXfrm>
        <a:off x="137303" y="1379487"/>
        <a:ext cx="1728396" cy="1256013"/>
      </dsp:txXfrm>
    </dsp:sp>
    <dsp:sp modelId="{2CB122A2-733F-4393-B88A-ACD5021E214F}">
      <dsp:nvSpPr>
        <dsp:cNvPr id="0" name=""/>
        <dsp:cNvSpPr/>
      </dsp:nvSpPr>
      <dsp:spPr>
        <a:xfrm>
          <a:off x="1935448" y="1338329"/>
          <a:ext cx="1810712" cy="1338329"/>
        </a:xfrm>
        <a:prstGeom prst="roundRect">
          <a:avLst>
            <a:gd name="adj" fmla="val 105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By Railway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IRCTC Support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DGPS Surveying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500" kern="1200" dirty="0"/>
            <a:t>Logistics</a:t>
          </a:r>
        </a:p>
      </dsp:txBody>
      <dsp:txXfrm>
        <a:off x="1976606" y="1379487"/>
        <a:ext cx="1728396" cy="125601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97045-3F64-4AD3-BA8A-366D6CCC412C}">
      <dsp:nvSpPr>
        <dsp:cNvPr id="0" name=""/>
        <dsp:cNvSpPr/>
      </dsp:nvSpPr>
      <dsp:spPr>
        <a:xfrm>
          <a:off x="1078746" y="2028481"/>
          <a:ext cx="165176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9B3430-DE27-4EA7-8C84-ABFE3F5019C0}">
      <dsp:nvSpPr>
        <dsp:cNvPr id="0" name=""/>
        <dsp:cNvSpPr/>
      </dsp:nvSpPr>
      <dsp:spPr>
        <a:xfrm>
          <a:off x="1078746" y="1452667"/>
          <a:ext cx="1414856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BD4D1B-E056-4FEF-8F7E-38D67B9E30A6}">
      <dsp:nvSpPr>
        <dsp:cNvPr id="0" name=""/>
        <dsp:cNvSpPr/>
      </dsp:nvSpPr>
      <dsp:spPr>
        <a:xfrm>
          <a:off x="1078746" y="876854"/>
          <a:ext cx="165176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EF0E26-F50B-498D-A3F5-F90397C1D850}">
      <dsp:nvSpPr>
        <dsp:cNvPr id="0" name=""/>
        <dsp:cNvSpPr/>
      </dsp:nvSpPr>
      <dsp:spPr>
        <a:xfrm>
          <a:off x="256154" y="630076"/>
          <a:ext cx="1645182" cy="1645182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1461" t="9148" r="6836" b="914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1A1307-B108-4F36-B126-9491BFA1E7E0}">
      <dsp:nvSpPr>
        <dsp:cNvPr id="0" name=""/>
        <dsp:cNvSpPr/>
      </dsp:nvSpPr>
      <dsp:spPr>
        <a:xfrm>
          <a:off x="552287" y="1503668"/>
          <a:ext cx="1052916" cy="54291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800" kern="1200"/>
        </a:p>
      </dsp:txBody>
      <dsp:txXfrm>
        <a:off x="552287" y="1503668"/>
        <a:ext cx="1052916" cy="542910"/>
      </dsp:txXfrm>
    </dsp:sp>
    <dsp:sp modelId="{3B2FD07C-953D-46E6-B929-C9FD8D852833}">
      <dsp:nvSpPr>
        <dsp:cNvPr id="0" name=""/>
        <dsp:cNvSpPr/>
      </dsp:nvSpPr>
      <dsp:spPr>
        <a:xfrm>
          <a:off x="2582442" y="630076"/>
          <a:ext cx="493554" cy="493554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154" t="17750" r="18502" b="1290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01748-5D9E-4EC9-9E52-0E2E77AD2277}">
      <dsp:nvSpPr>
        <dsp:cNvPr id="0" name=""/>
        <dsp:cNvSpPr/>
      </dsp:nvSpPr>
      <dsp:spPr>
        <a:xfrm>
          <a:off x="2977286" y="630076"/>
          <a:ext cx="56923" cy="49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2977286" y="630076"/>
        <a:ext cx="56923" cy="493554"/>
      </dsp:txXfrm>
    </dsp:sp>
    <dsp:sp modelId="{C14502A8-D76B-4750-8A18-EA82E052CD6A}">
      <dsp:nvSpPr>
        <dsp:cNvPr id="0" name=""/>
        <dsp:cNvSpPr/>
      </dsp:nvSpPr>
      <dsp:spPr>
        <a:xfrm>
          <a:off x="2228317" y="1144196"/>
          <a:ext cx="493554" cy="493554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5505" t="15661" r="10818" b="10661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762F58-12AB-4481-BE81-84406574497E}">
      <dsp:nvSpPr>
        <dsp:cNvPr id="0" name=""/>
        <dsp:cNvSpPr/>
      </dsp:nvSpPr>
      <dsp:spPr>
        <a:xfrm>
          <a:off x="2740380" y="1205890"/>
          <a:ext cx="80613" cy="49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2740380" y="1205890"/>
        <a:ext cx="80613" cy="493554"/>
      </dsp:txXfrm>
    </dsp:sp>
    <dsp:sp modelId="{64575B72-5F9D-48BB-AB3C-132C19C8E830}">
      <dsp:nvSpPr>
        <dsp:cNvPr id="0" name=""/>
        <dsp:cNvSpPr/>
      </dsp:nvSpPr>
      <dsp:spPr>
        <a:xfrm>
          <a:off x="2483732" y="1781704"/>
          <a:ext cx="493554" cy="493554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9995" t="10995" r="6994" b="599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7FAD5-9C65-46E2-9350-38C03D2C5A06}">
      <dsp:nvSpPr>
        <dsp:cNvPr id="0" name=""/>
        <dsp:cNvSpPr/>
      </dsp:nvSpPr>
      <dsp:spPr>
        <a:xfrm>
          <a:off x="2977286" y="1781704"/>
          <a:ext cx="56923" cy="4935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0" rIns="5334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 dirty="0"/>
        </a:p>
      </dsp:txBody>
      <dsp:txXfrm>
        <a:off x="2977286" y="1781704"/>
        <a:ext cx="56923" cy="4935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A23117-8B52-4936-87F8-1E16913680DF}">
      <dsp:nvSpPr>
        <dsp:cNvPr id="0" name=""/>
        <dsp:cNvSpPr/>
      </dsp:nvSpPr>
      <dsp:spPr>
        <a:xfrm>
          <a:off x="0" y="8374"/>
          <a:ext cx="3735038" cy="125453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97" t="-624" r="-3421" b="-364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01F8B-75A2-4D51-A557-8D0B0D155459}">
      <dsp:nvSpPr>
        <dsp:cNvPr id="0" name=""/>
        <dsp:cNvSpPr/>
      </dsp:nvSpPr>
      <dsp:spPr>
        <a:xfrm>
          <a:off x="2889012" y="1754152"/>
          <a:ext cx="2666062" cy="1646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This technology stack allows for fast and efficient development of our web application, with a focus on scalability, flexibility, and ease of maintenance.</a:t>
          </a:r>
          <a:endParaRPr lang="en-IN" sz="1800" kern="1200" dirty="0"/>
        </a:p>
      </dsp:txBody>
      <dsp:txXfrm>
        <a:off x="2889012" y="1754152"/>
        <a:ext cx="2666062" cy="1646779"/>
      </dsp:txXfrm>
    </dsp:sp>
    <dsp:sp modelId="{9D49404F-8FE9-4DFD-9D00-336ECAC26E3F}">
      <dsp:nvSpPr>
        <dsp:cNvPr id="0" name=""/>
        <dsp:cNvSpPr/>
      </dsp:nvSpPr>
      <dsp:spPr>
        <a:xfrm>
          <a:off x="2653786" y="1519127"/>
          <a:ext cx="640284" cy="640450"/>
        </a:xfrm>
        <a:prstGeom prst="halfFrame">
          <a:avLst>
            <a:gd name="adj1" fmla="val 25770"/>
            <a:gd name="adj2" fmla="val 25770"/>
          </a:avLst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45BCDA-BDCF-4D0A-A125-0A250DD86FFD}">
      <dsp:nvSpPr>
        <dsp:cNvPr id="0" name=""/>
        <dsp:cNvSpPr/>
      </dsp:nvSpPr>
      <dsp:spPr>
        <a:xfrm rot="5400000">
          <a:off x="5168479" y="1519210"/>
          <a:ext cx="640450" cy="640284"/>
        </a:xfrm>
        <a:prstGeom prst="halfFrame">
          <a:avLst>
            <a:gd name="adj1" fmla="val 25770"/>
            <a:gd name="adj2" fmla="val 25770"/>
          </a:avLst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40CD19-22AD-4CCF-A34C-7A8078A031AC}">
      <dsp:nvSpPr>
        <dsp:cNvPr id="0" name=""/>
        <dsp:cNvSpPr/>
      </dsp:nvSpPr>
      <dsp:spPr>
        <a:xfrm rot="16200000">
          <a:off x="2653703" y="2995911"/>
          <a:ext cx="640450" cy="640284"/>
        </a:xfrm>
        <a:prstGeom prst="halfFrame">
          <a:avLst>
            <a:gd name="adj1" fmla="val 25770"/>
            <a:gd name="adj2" fmla="val 25770"/>
          </a:avLst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8F3DB-F68D-49FB-A438-D229BEED386F}">
      <dsp:nvSpPr>
        <dsp:cNvPr id="0" name=""/>
        <dsp:cNvSpPr/>
      </dsp:nvSpPr>
      <dsp:spPr>
        <a:xfrm rot="10800000">
          <a:off x="5168562" y="2995828"/>
          <a:ext cx="640284" cy="640450"/>
        </a:xfrm>
        <a:prstGeom prst="halfFrame">
          <a:avLst>
            <a:gd name="adj1" fmla="val 25770"/>
            <a:gd name="adj2" fmla="val 25770"/>
          </a:avLst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30D9E2-0BD7-47A8-AE19-704D05B1162A}">
      <dsp:nvSpPr>
        <dsp:cNvPr id="0" name=""/>
        <dsp:cNvSpPr/>
      </dsp:nvSpPr>
      <dsp:spPr>
        <a:xfrm>
          <a:off x="1134188" y="2027468"/>
          <a:ext cx="82259" cy="822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E518C1-A484-4D44-81A6-C6F7D031E1FD}">
      <dsp:nvSpPr>
        <dsp:cNvPr id="0" name=""/>
        <dsp:cNvSpPr/>
      </dsp:nvSpPr>
      <dsp:spPr>
        <a:xfrm>
          <a:off x="1062129" y="2142946"/>
          <a:ext cx="82259" cy="822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3C0E35-E22C-41CC-898C-F75CC20051F4}">
      <dsp:nvSpPr>
        <dsp:cNvPr id="0" name=""/>
        <dsp:cNvSpPr/>
      </dsp:nvSpPr>
      <dsp:spPr>
        <a:xfrm>
          <a:off x="976250" y="2242925"/>
          <a:ext cx="82259" cy="822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3F8E7-475C-4A2C-9503-13572A1DC160}">
      <dsp:nvSpPr>
        <dsp:cNvPr id="0" name=""/>
        <dsp:cNvSpPr/>
      </dsp:nvSpPr>
      <dsp:spPr>
        <a:xfrm>
          <a:off x="1078910" y="865264"/>
          <a:ext cx="82259" cy="822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33386-7CEA-45FC-902E-7325074B8548}">
      <dsp:nvSpPr>
        <dsp:cNvPr id="0" name=""/>
        <dsp:cNvSpPr/>
      </dsp:nvSpPr>
      <dsp:spPr>
        <a:xfrm>
          <a:off x="1188808" y="799775"/>
          <a:ext cx="82259" cy="822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71B35-13FF-418C-98EA-24B78B568B0E}">
      <dsp:nvSpPr>
        <dsp:cNvPr id="0" name=""/>
        <dsp:cNvSpPr/>
      </dsp:nvSpPr>
      <dsp:spPr>
        <a:xfrm>
          <a:off x="1298377" y="734287"/>
          <a:ext cx="82259" cy="822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5B5366-8F27-4696-99BC-6808162C7F00}">
      <dsp:nvSpPr>
        <dsp:cNvPr id="0" name=""/>
        <dsp:cNvSpPr/>
      </dsp:nvSpPr>
      <dsp:spPr>
        <a:xfrm>
          <a:off x="1407946" y="799775"/>
          <a:ext cx="82259" cy="822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456DF-4037-4BF9-93DD-2F71A5FA98C8}">
      <dsp:nvSpPr>
        <dsp:cNvPr id="0" name=""/>
        <dsp:cNvSpPr/>
      </dsp:nvSpPr>
      <dsp:spPr>
        <a:xfrm>
          <a:off x="1517844" y="865264"/>
          <a:ext cx="82259" cy="822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9002E-72BF-4B34-B5C9-1AFE4B743E56}">
      <dsp:nvSpPr>
        <dsp:cNvPr id="0" name=""/>
        <dsp:cNvSpPr/>
      </dsp:nvSpPr>
      <dsp:spPr>
        <a:xfrm>
          <a:off x="1298377" y="872468"/>
          <a:ext cx="82259" cy="822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2AE308-82E9-449F-9AC4-0346D8F89E90}">
      <dsp:nvSpPr>
        <dsp:cNvPr id="0" name=""/>
        <dsp:cNvSpPr/>
      </dsp:nvSpPr>
      <dsp:spPr>
        <a:xfrm>
          <a:off x="1298377" y="1010649"/>
          <a:ext cx="82259" cy="8225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85DBE-3C11-4F13-A9EE-0AECCDE0546E}">
      <dsp:nvSpPr>
        <dsp:cNvPr id="0" name=""/>
        <dsp:cNvSpPr/>
      </dsp:nvSpPr>
      <dsp:spPr>
        <a:xfrm>
          <a:off x="629117" y="2543390"/>
          <a:ext cx="1774164" cy="4758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53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IRCTC</a:t>
          </a:r>
        </a:p>
      </dsp:txBody>
      <dsp:txXfrm>
        <a:off x="652348" y="2566621"/>
        <a:ext cx="1727702" cy="429421"/>
      </dsp:txXfrm>
    </dsp:sp>
    <dsp:sp modelId="{1ACDB6B0-9F6E-4FFA-9BD8-5F08C0B0A727}">
      <dsp:nvSpPr>
        <dsp:cNvPr id="0" name=""/>
        <dsp:cNvSpPr/>
      </dsp:nvSpPr>
      <dsp:spPr>
        <a:xfrm>
          <a:off x="137208" y="2077111"/>
          <a:ext cx="822591" cy="82253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209" t="3464" r="-19281" b="1311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4B05F8-A459-4B51-A82F-785572129719}">
      <dsp:nvSpPr>
        <dsp:cNvPr id="0" name=""/>
        <dsp:cNvSpPr/>
      </dsp:nvSpPr>
      <dsp:spPr>
        <a:xfrm>
          <a:off x="1378991" y="1612579"/>
          <a:ext cx="1774164" cy="47588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5531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Railway Station</a:t>
          </a:r>
        </a:p>
      </dsp:txBody>
      <dsp:txXfrm>
        <a:off x="1402222" y="1635810"/>
        <a:ext cx="1727702" cy="429421"/>
      </dsp:txXfrm>
    </dsp:sp>
    <dsp:sp modelId="{4C6DB9F2-D333-483D-AA59-0FCE0A89DC9B}">
      <dsp:nvSpPr>
        <dsp:cNvPr id="0" name=""/>
        <dsp:cNvSpPr/>
      </dsp:nvSpPr>
      <dsp:spPr>
        <a:xfrm>
          <a:off x="887082" y="1146300"/>
          <a:ext cx="822591" cy="822536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6802" t="15068" r="-37066" b="1956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09F356-7320-4584-B248-05E191B98FCB}">
      <dsp:nvSpPr>
        <dsp:cNvPr id="0" name=""/>
        <dsp:cNvSpPr/>
      </dsp:nvSpPr>
      <dsp:spPr>
        <a:xfrm>
          <a:off x="756173" y="1214732"/>
          <a:ext cx="129137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88F48C-0D90-45C1-9946-0ECBBEB19218}">
      <dsp:nvSpPr>
        <dsp:cNvPr id="0" name=""/>
        <dsp:cNvSpPr/>
      </dsp:nvSpPr>
      <dsp:spPr>
        <a:xfrm>
          <a:off x="756173" y="764550"/>
          <a:ext cx="1106161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0E9782-09E9-4466-ABB0-8DE76733FF0B}">
      <dsp:nvSpPr>
        <dsp:cNvPr id="0" name=""/>
        <dsp:cNvSpPr/>
      </dsp:nvSpPr>
      <dsp:spPr>
        <a:xfrm>
          <a:off x="756173" y="314368"/>
          <a:ext cx="1291378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9655F3-B37D-47A8-92B3-DEA00F86FE1B}">
      <dsp:nvSpPr>
        <dsp:cNvPr id="0" name=""/>
        <dsp:cNvSpPr/>
      </dsp:nvSpPr>
      <dsp:spPr>
        <a:xfrm>
          <a:off x="72411" y="121433"/>
          <a:ext cx="1286234" cy="1286234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1100" t="16649" r="12202" b="1665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02674F-29C6-4352-B2FA-80D62231AF92}">
      <dsp:nvSpPr>
        <dsp:cNvPr id="0" name=""/>
        <dsp:cNvSpPr/>
      </dsp:nvSpPr>
      <dsp:spPr>
        <a:xfrm>
          <a:off x="344578" y="804423"/>
          <a:ext cx="823189" cy="42445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3000" kern="1200"/>
        </a:p>
      </dsp:txBody>
      <dsp:txXfrm>
        <a:off x="344578" y="804423"/>
        <a:ext cx="823189" cy="424457"/>
      </dsp:txXfrm>
    </dsp:sp>
    <dsp:sp modelId="{E0FD0414-7B5E-4B2C-9451-B942A7B8A958}">
      <dsp:nvSpPr>
        <dsp:cNvPr id="0" name=""/>
        <dsp:cNvSpPr/>
      </dsp:nvSpPr>
      <dsp:spPr>
        <a:xfrm>
          <a:off x="1854616" y="121433"/>
          <a:ext cx="385870" cy="385870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2838" t="12838" r="18209" b="1820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0BB070-F657-47DF-ABFD-1BEDB7F87536}">
      <dsp:nvSpPr>
        <dsp:cNvPr id="0" name=""/>
        <dsp:cNvSpPr/>
      </dsp:nvSpPr>
      <dsp:spPr>
        <a:xfrm flipH="1">
          <a:off x="2240487" y="121433"/>
          <a:ext cx="210878" cy="38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2240487" y="121433"/>
        <a:ext cx="210878" cy="385870"/>
      </dsp:txXfrm>
    </dsp:sp>
    <dsp:sp modelId="{62D6BC32-2E1E-49B5-A622-5445842E7095}">
      <dsp:nvSpPr>
        <dsp:cNvPr id="0" name=""/>
        <dsp:cNvSpPr/>
      </dsp:nvSpPr>
      <dsp:spPr>
        <a:xfrm>
          <a:off x="1668777" y="561455"/>
          <a:ext cx="385870" cy="385870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5183" t="25672" r="5045" b="2988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7547C2-5A68-4B0D-9059-161B48FB7C02}">
      <dsp:nvSpPr>
        <dsp:cNvPr id="0" name=""/>
        <dsp:cNvSpPr/>
      </dsp:nvSpPr>
      <dsp:spPr>
        <a:xfrm>
          <a:off x="2138359" y="614311"/>
          <a:ext cx="404142" cy="38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2138359" y="614311"/>
        <a:ext cx="404142" cy="385870"/>
      </dsp:txXfrm>
    </dsp:sp>
    <dsp:sp modelId="{02A6ADC8-AF6F-41A1-A388-77F319790B54}">
      <dsp:nvSpPr>
        <dsp:cNvPr id="0" name=""/>
        <dsp:cNvSpPr/>
      </dsp:nvSpPr>
      <dsp:spPr>
        <a:xfrm>
          <a:off x="1854616" y="1021797"/>
          <a:ext cx="385870" cy="385870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0009" t="15297" r="21249" b="2478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CFA81-EC6A-4563-B104-CB53C3D7B965}">
      <dsp:nvSpPr>
        <dsp:cNvPr id="0" name=""/>
        <dsp:cNvSpPr/>
      </dsp:nvSpPr>
      <dsp:spPr>
        <a:xfrm>
          <a:off x="2240487" y="1021797"/>
          <a:ext cx="44503" cy="3858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0" rIns="26670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2240487" y="1021797"/>
        <a:ext cx="44503" cy="3858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74F3-60AE-4F0E-A719-13853CA68F91}">
      <dsp:nvSpPr>
        <dsp:cNvPr id="0" name=""/>
        <dsp:cNvSpPr/>
      </dsp:nvSpPr>
      <dsp:spPr>
        <a:xfrm>
          <a:off x="2998001" y="1109098"/>
          <a:ext cx="2746054" cy="157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261"/>
              </a:lnTo>
              <a:lnTo>
                <a:pt x="2746054" y="79261"/>
              </a:lnTo>
              <a:lnTo>
                <a:pt x="2746054" y="1572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8E92F5-5C40-43EE-B091-667EE9CFE9EC}">
      <dsp:nvSpPr>
        <dsp:cNvPr id="0" name=""/>
        <dsp:cNvSpPr/>
      </dsp:nvSpPr>
      <dsp:spPr>
        <a:xfrm>
          <a:off x="2998001" y="1109098"/>
          <a:ext cx="1373027" cy="157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261"/>
              </a:lnTo>
              <a:lnTo>
                <a:pt x="1373027" y="79261"/>
              </a:lnTo>
              <a:lnTo>
                <a:pt x="1373027" y="1572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C16F1-7BCD-435C-A7AD-B1559CBFE72F}">
      <dsp:nvSpPr>
        <dsp:cNvPr id="0" name=""/>
        <dsp:cNvSpPr/>
      </dsp:nvSpPr>
      <dsp:spPr>
        <a:xfrm>
          <a:off x="2952281" y="1109098"/>
          <a:ext cx="91440" cy="15727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72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C0412A-7286-4F7D-B193-470664C60746}">
      <dsp:nvSpPr>
        <dsp:cNvPr id="0" name=""/>
        <dsp:cNvSpPr/>
      </dsp:nvSpPr>
      <dsp:spPr>
        <a:xfrm>
          <a:off x="1624974" y="1109098"/>
          <a:ext cx="1373027" cy="157274"/>
        </a:xfrm>
        <a:custGeom>
          <a:avLst/>
          <a:gdLst/>
          <a:ahLst/>
          <a:cxnLst/>
          <a:rect l="0" t="0" r="0" b="0"/>
          <a:pathLst>
            <a:path>
              <a:moveTo>
                <a:pt x="1373027" y="0"/>
              </a:moveTo>
              <a:lnTo>
                <a:pt x="1373027" y="79261"/>
              </a:lnTo>
              <a:lnTo>
                <a:pt x="0" y="79261"/>
              </a:lnTo>
              <a:lnTo>
                <a:pt x="0" y="1572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94949-C536-42B2-A35A-68209DFBF32E}">
      <dsp:nvSpPr>
        <dsp:cNvPr id="0" name=""/>
        <dsp:cNvSpPr/>
      </dsp:nvSpPr>
      <dsp:spPr>
        <a:xfrm>
          <a:off x="251946" y="1109098"/>
          <a:ext cx="2746054" cy="157274"/>
        </a:xfrm>
        <a:custGeom>
          <a:avLst/>
          <a:gdLst/>
          <a:ahLst/>
          <a:cxnLst/>
          <a:rect l="0" t="0" r="0" b="0"/>
          <a:pathLst>
            <a:path>
              <a:moveTo>
                <a:pt x="2746054" y="0"/>
              </a:moveTo>
              <a:lnTo>
                <a:pt x="2746054" y="79261"/>
              </a:lnTo>
              <a:lnTo>
                <a:pt x="0" y="79261"/>
              </a:lnTo>
              <a:lnTo>
                <a:pt x="0" y="1572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500B2B-D392-48C6-A0C1-8FE0B2CCB00A}">
      <dsp:nvSpPr>
        <dsp:cNvPr id="0" name=""/>
        <dsp:cNvSpPr/>
      </dsp:nvSpPr>
      <dsp:spPr>
        <a:xfrm>
          <a:off x="2748360" y="609815"/>
          <a:ext cx="499282" cy="49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EA164C-A35F-4989-9C7B-DDB50BDB303C}">
      <dsp:nvSpPr>
        <dsp:cNvPr id="0" name=""/>
        <dsp:cNvSpPr/>
      </dsp:nvSpPr>
      <dsp:spPr>
        <a:xfrm>
          <a:off x="3247642" y="608567"/>
          <a:ext cx="748924" cy="499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Features of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Web-App </a:t>
          </a:r>
        </a:p>
      </dsp:txBody>
      <dsp:txXfrm>
        <a:off x="3247642" y="608567"/>
        <a:ext cx="748924" cy="499282"/>
      </dsp:txXfrm>
    </dsp:sp>
    <dsp:sp modelId="{B5851244-6BC7-452C-B648-0793CD393F35}">
      <dsp:nvSpPr>
        <dsp:cNvPr id="0" name=""/>
        <dsp:cNvSpPr/>
      </dsp:nvSpPr>
      <dsp:spPr>
        <a:xfrm>
          <a:off x="2305" y="1266372"/>
          <a:ext cx="499282" cy="49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9B7CB-17E2-4A0C-8EA5-83F695B0C93D}">
      <dsp:nvSpPr>
        <dsp:cNvPr id="0" name=""/>
        <dsp:cNvSpPr/>
      </dsp:nvSpPr>
      <dsp:spPr>
        <a:xfrm>
          <a:off x="501588" y="1265124"/>
          <a:ext cx="748924" cy="499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Multilingual</a:t>
          </a:r>
        </a:p>
      </dsp:txBody>
      <dsp:txXfrm>
        <a:off x="501588" y="1265124"/>
        <a:ext cx="748924" cy="499282"/>
      </dsp:txXfrm>
    </dsp:sp>
    <dsp:sp modelId="{BB9F4E3C-B2B1-44F0-8DBE-96B9266CA158}">
      <dsp:nvSpPr>
        <dsp:cNvPr id="0" name=""/>
        <dsp:cNvSpPr/>
      </dsp:nvSpPr>
      <dsp:spPr>
        <a:xfrm>
          <a:off x="1375332" y="1266372"/>
          <a:ext cx="499282" cy="49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AC2EA5-CF78-4B1B-BFCC-47688223A176}">
      <dsp:nvSpPr>
        <dsp:cNvPr id="0" name=""/>
        <dsp:cNvSpPr/>
      </dsp:nvSpPr>
      <dsp:spPr>
        <a:xfrm>
          <a:off x="1874615" y="1265124"/>
          <a:ext cx="748924" cy="499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DGPS surveying</a:t>
          </a:r>
        </a:p>
      </dsp:txBody>
      <dsp:txXfrm>
        <a:off x="1874615" y="1265124"/>
        <a:ext cx="748924" cy="499282"/>
      </dsp:txXfrm>
    </dsp:sp>
    <dsp:sp modelId="{262F3FC1-56E6-4CF7-A37E-C753F7508649}">
      <dsp:nvSpPr>
        <dsp:cNvPr id="0" name=""/>
        <dsp:cNvSpPr/>
      </dsp:nvSpPr>
      <dsp:spPr>
        <a:xfrm>
          <a:off x="2748360" y="1266372"/>
          <a:ext cx="499282" cy="49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61C0F-AC22-41EC-BAC1-80A9C1A1B808}">
      <dsp:nvSpPr>
        <dsp:cNvPr id="0" name=""/>
        <dsp:cNvSpPr/>
      </dsp:nvSpPr>
      <dsp:spPr>
        <a:xfrm>
          <a:off x="3247642" y="1265124"/>
          <a:ext cx="748924" cy="499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Powerful Database</a:t>
          </a:r>
        </a:p>
      </dsp:txBody>
      <dsp:txXfrm>
        <a:off x="3247642" y="1265124"/>
        <a:ext cx="748924" cy="499282"/>
      </dsp:txXfrm>
    </dsp:sp>
    <dsp:sp modelId="{2EEFC25B-D145-4F56-89C3-FFCC73E565A8}">
      <dsp:nvSpPr>
        <dsp:cNvPr id="0" name=""/>
        <dsp:cNvSpPr/>
      </dsp:nvSpPr>
      <dsp:spPr>
        <a:xfrm>
          <a:off x="4121387" y="1266372"/>
          <a:ext cx="499282" cy="49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38D1E-73AA-44FE-9FDD-17303776903D}">
      <dsp:nvSpPr>
        <dsp:cNvPr id="0" name=""/>
        <dsp:cNvSpPr/>
      </dsp:nvSpPr>
      <dsp:spPr>
        <a:xfrm>
          <a:off x="4620670" y="1265124"/>
          <a:ext cx="748924" cy="499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AI Chat-Bot</a:t>
          </a:r>
        </a:p>
      </dsp:txBody>
      <dsp:txXfrm>
        <a:off x="4620670" y="1265124"/>
        <a:ext cx="748924" cy="499282"/>
      </dsp:txXfrm>
    </dsp:sp>
    <dsp:sp modelId="{B216E655-18FE-4F80-BB55-573AEF41F174}">
      <dsp:nvSpPr>
        <dsp:cNvPr id="0" name=""/>
        <dsp:cNvSpPr/>
      </dsp:nvSpPr>
      <dsp:spPr>
        <a:xfrm>
          <a:off x="5494414" y="1266372"/>
          <a:ext cx="499282" cy="4992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722F2A-5070-49A7-8E79-77F1B738A77C}">
      <dsp:nvSpPr>
        <dsp:cNvPr id="0" name=""/>
        <dsp:cNvSpPr/>
      </dsp:nvSpPr>
      <dsp:spPr>
        <a:xfrm>
          <a:off x="5993697" y="1265124"/>
          <a:ext cx="748924" cy="4992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000" kern="1200" dirty="0"/>
            <a:t>Logistics</a:t>
          </a:r>
        </a:p>
      </dsp:txBody>
      <dsp:txXfrm>
        <a:off x="5993697" y="1265124"/>
        <a:ext cx="748924" cy="4992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5A890-49FE-482C-87A9-8481B762F66D}">
      <dsp:nvSpPr>
        <dsp:cNvPr id="0" name=""/>
        <dsp:cNvSpPr/>
      </dsp:nvSpPr>
      <dsp:spPr>
        <a:xfrm>
          <a:off x="0" y="269803"/>
          <a:ext cx="5472105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788BD-6A86-40B9-94C9-86728BCDF165}">
      <dsp:nvSpPr>
        <dsp:cNvPr id="0" name=""/>
        <dsp:cNvSpPr/>
      </dsp:nvSpPr>
      <dsp:spPr>
        <a:xfrm>
          <a:off x="273605" y="157707"/>
          <a:ext cx="3830473" cy="3542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3" tIns="0" rIns="144783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i="0" kern="1200" dirty="0"/>
            <a:t>Feasibility and Viability</a:t>
          </a:r>
          <a:endParaRPr lang="en-IN" sz="2800" kern="1200" dirty="0"/>
        </a:p>
      </dsp:txBody>
      <dsp:txXfrm>
        <a:off x="290898" y="175000"/>
        <a:ext cx="3795887" cy="319654"/>
      </dsp:txXfrm>
    </dsp:sp>
    <dsp:sp modelId="{47B73C67-D9B3-41D9-AACE-BA57EF9D771F}">
      <dsp:nvSpPr>
        <dsp:cNvPr id="0" name=""/>
        <dsp:cNvSpPr/>
      </dsp:nvSpPr>
      <dsp:spPr>
        <a:xfrm>
          <a:off x="0" y="879147"/>
          <a:ext cx="5472105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1000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696" tIns="249936" rIns="42469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DGPS surveying is a well-established technology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Developing a user-friendly mobile app is feasible</a:t>
          </a:r>
          <a:endParaRPr lang="en-IN" sz="1200" kern="1200" dirty="0"/>
        </a:p>
      </dsp:txBody>
      <dsp:txXfrm>
        <a:off x="0" y="879147"/>
        <a:ext cx="5472105" cy="699300"/>
      </dsp:txXfrm>
    </dsp:sp>
    <dsp:sp modelId="{8408EFA0-8167-474D-959E-AFF153E07F51}">
      <dsp:nvSpPr>
        <dsp:cNvPr id="0" name=""/>
        <dsp:cNvSpPr/>
      </dsp:nvSpPr>
      <dsp:spPr>
        <a:xfrm>
          <a:off x="273605" y="702027"/>
          <a:ext cx="3830473" cy="3542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3" tIns="0" rIns="14478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Technical Feasibility</a:t>
          </a:r>
          <a:endParaRPr lang="en-IN" sz="1200" kern="1200" dirty="0"/>
        </a:p>
      </dsp:txBody>
      <dsp:txXfrm>
        <a:off x="290898" y="719320"/>
        <a:ext cx="3795887" cy="319654"/>
      </dsp:txXfrm>
    </dsp:sp>
    <dsp:sp modelId="{BC9DE400-A072-4A9A-91AB-C6B0D7B7F9EE}">
      <dsp:nvSpPr>
        <dsp:cNvPr id="0" name=""/>
        <dsp:cNvSpPr/>
      </dsp:nvSpPr>
      <dsp:spPr>
        <a:xfrm>
          <a:off x="0" y="1820367"/>
          <a:ext cx="5472105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696" tIns="249936" rIns="42469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Easy integration with existing infrastructure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200" b="0" i="0" kern="1200" dirty="0"/>
            <a:t>Scalable and flexible design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200" b="0" i="0" kern="1200" dirty="0"/>
            <a:t>Minimal hardware installations needed</a:t>
          </a:r>
          <a:endParaRPr lang="en-IN" sz="1200" kern="1200" dirty="0"/>
        </a:p>
      </dsp:txBody>
      <dsp:txXfrm>
        <a:off x="0" y="1820367"/>
        <a:ext cx="5472105" cy="907200"/>
      </dsp:txXfrm>
    </dsp:sp>
    <dsp:sp modelId="{4C13532E-9E2E-4ABD-93DE-B4EB9F4D75B1}">
      <dsp:nvSpPr>
        <dsp:cNvPr id="0" name=""/>
        <dsp:cNvSpPr/>
      </dsp:nvSpPr>
      <dsp:spPr>
        <a:xfrm>
          <a:off x="273605" y="1643247"/>
          <a:ext cx="3830473" cy="3542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3" tIns="0" rIns="14478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Operational Feasibility</a:t>
          </a:r>
          <a:endParaRPr lang="en-IN" sz="1200" kern="1200" dirty="0"/>
        </a:p>
      </dsp:txBody>
      <dsp:txXfrm>
        <a:off x="290898" y="1660540"/>
        <a:ext cx="3795887" cy="319654"/>
      </dsp:txXfrm>
    </dsp:sp>
    <dsp:sp modelId="{FC5B6B91-B3D3-4F3E-B539-B5D35AA8F10A}">
      <dsp:nvSpPr>
        <dsp:cNvPr id="0" name=""/>
        <dsp:cNvSpPr/>
      </dsp:nvSpPr>
      <dsp:spPr>
        <a:xfrm>
          <a:off x="0" y="2969487"/>
          <a:ext cx="5472105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3000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696" tIns="249936" rIns="42469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Relatively low development and implementation costs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Potential revenue through advertising and partnerships</a:t>
          </a:r>
          <a:endParaRPr lang="en-IN" sz="1200" kern="1200" dirty="0"/>
        </a:p>
      </dsp:txBody>
      <dsp:txXfrm>
        <a:off x="0" y="2969487"/>
        <a:ext cx="5472105" cy="699300"/>
      </dsp:txXfrm>
    </dsp:sp>
    <dsp:sp modelId="{DEADDF91-8342-4A7A-A220-A9C03A99774B}">
      <dsp:nvSpPr>
        <dsp:cNvPr id="0" name=""/>
        <dsp:cNvSpPr/>
      </dsp:nvSpPr>
      <dsp:spPr>
        <a:xfrm>
          <a:off x="273605" y="2792367"/>
          <a:ext cx="3830473" cy="3542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3" tIns="0" rIns="14478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Financial Viability</a:t>
          </a:r>
          <a:endParaRPr lang="en-IN" sz="1200" kern="1200" dirty="0"/>
        </a:p>
      </dsp:txBody>
      <dsp:txXfrm>
        <a:off x="290898" y="2809660"/>
        <a:ext cx="3795887" cy="319654"/>
      </dsp:txXfrm>
    </dsp:sp>
    <dsp:sp modelId="{5DFB2EE0-3A47-4025-AD6A-67C5340EEE4A}">
      <dsp:nvSpPr>
        <dsp:cNvPr id="0" name=""/>
        <dsp:cNvSpPr/>
      </dsp:nvSpPr>
      <dsp:spPr>
        <a:xfrm>
          <a:off x="0" y="3910707"/>
          <a:ext cx="5472105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  <a:sp3d z="-600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4696" tIns="249936" rIns="424696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Reduces physical signage and printed materials</a:t>
          </a:r>
          <a:endParaRPr lang="en-IN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200" b="0" i="0" kern="1200" dirty="0"/>
            <a:t>Promotes social inclusion and equality</a:t>
          </a:r>
          <a:endParaRPr lang="en-IN" sz="1200" kern="1200" dirty="0"/>
        </a:p>
      </dsp:txBody>
      <dsp:txXfrm>
        <a:off x="0" y="3910707"/>
        <a:ext cx="5472105" cy="699300"/>
      </dsp:txXfrm>
    </dsp:sp>
    <dsp:sp modelId="{7FCFBCE4-240B-4BE5-86FF-929DAA1B2248}">
      <dsp:nvSpPr>
        <dsp:cNvPr id="0" name=""/>
        <dsp:cNvSpPr/>
      </dsp:nvSpPr>
      <dsp:spPr>
        <a:xfrm>
          <a:off x="273605" y="3733587"/>
          <a:ext cx="3830473" cy="35424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3" tIns="0" rIns="144783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b="1" i="0" kern="1200" dirty="0"/>
            <a:t>Social and Environmental Viability</a:t>
          </a:r>
          <a:endParaRPr lang="en-IN" sz="1200" kern="1200" dirty="0"/>
        </a:p>
      </dsp:txBody>
      <dsp:txXfrm>
        <a:off x="290898" y="3750880"/>
        <a:ext cx="3795887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ED455-5E56-4CBD-BE3D-27BAFBD9FFB6}">
      <dsp:nvSpPr>
        <dsp:cNvPr id="0" name=""/>
        <dsp:cNvSpPr/>
      </dsp:nvSpPr>
      <dsp:spPr>
        <a:xfrm>
          <a:off x="848160" y="1824331"/>
          <a:ext cx="992227" cy="8554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DGPS Surveying System</a:t>
          </a:r>
        </a:p>
      </dsp:txBody>
      <dsp:txXfrm>
        <a:off x="1002135" y="1957084"/>
        <a:ext cx="684277" cy="589967"/>
      </dsp:txXfrm>
    </dsp:sp>
    <dsp:sp modelId="{6D921EA7-092E-4662-B219-9631AD652E73}">
      <dsp:nvSpPr>
        <dsp:cNvPr id="0" name=""/>
        <dsp:cNvSpPr/>
      </dsp:nvSpPr>
      <dsp:spPr>
        <a:xfrm>
          <a:off x="873937" y="2202005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71552-947B-4EBD-BD5F-49F0627D0AC7}">
      <dsp:nvSpPr>
        <dsp:cNvPr id="0" name=""/>
        <dsp:cNvSpPr/>
      </dsp:nvSpPr>
      <dsp:spPr>
        <a:xfrm>
          <a:off x="0" y="1336267"/>
          <a:ext cx="992227" cy="855473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021" t="15710" r="-85391" b="14379"/>
          </a:stretch>
        </a:blip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12E0E-EA54-48E1-A7F6-833D6FB312BF}">
      <dsp:nvSpPr>
        <dsp:cNvPr id="0" name=""/>
        <dsp:cNvSpPr/>
      </dsp:nvSpPr>
      <dsp:spPr>
        <a:xfrm>
          <a:off x="675491" y="2107304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D31AD-A279-411D-B7D7-FE61623641C0}">
      <dsp:nvSpPr>
        <dsp:cNvPr id="0" name=""/>
        <dsp:cNvSpPr/>
      </dsp:nvSpPr>
      <dsp:spPr>
        <a:xfrm>
          <a:off x="1693495" y="1354669"/>
          <a:ext cx="992227" cy="8554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Simple App Design</a:t>
          </a:r>
        </a:p>
      </dsp:txBody>
      <dsp:txXfrm>
        <a:off x="1847470" y="1487422"/>
        <a:ext cx="684277" cy="589967"/>
      </dsp:txXfrm>
    </dsp:sp>
    <dsp:sp modelId="{8EF0F7C4-7C7D-4613-904F-224CA856084E}">
      <dsp:nvSpPr>
        <dsp:cNvPr id="0" name=""/>
        <dsp:cNvSpPr/>
      </dsp:nvSpPr>
      <dsp:spPr>
        <a:xfrm>
          <a:off x="2371812" y="2096229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198C9C-D3C0-48EC-BBD3-A7BFD4F2F280}">
      <dsp:nvSpPr>
        <dsp:cNvPr id="0" name=""/>
        <dsp:cNvSpPr/>
      </dsp:nvSpPr>
      <dsp:spPr>
        <a:xfrm>
          <a:off x="2538831" y="1824331"/>
          <a:ext cx="992227" cy="855473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/>
          <a:srcRect/>
          <a:stretch>
            <a:fillRect l="-33280" t="5000" r="-43312" b="3026"/>
          </a:stretch>
        </a:blipFill>
        <a:ln w="1270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46EAB-2CC9-4893-84B2-11D8A4F0842A}">
      <dsp:nvSpPr>
        <dsp:cNvPr id="0" name=""/>
        <dsp:cNvSpPr/>
      </dsp:nvSpPr>
      <dsp:spPr>
        <a:xfrm>
          <a:off x="2564608" y="2202005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639F2-BD1F-4E59-942B-B97BA71E4350}">
      <dsp:nvSpPr>
        <dsp:cNvPr id="0" name=""/>
        <dsp:cNvSpPr/>
      </dsp:nvSpPr>
      <dsp:spPr>
        <a:xfrm>
          <a:off x="848160" y="887040"/>
          <a:ext cx="992227" cy="8554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268329"/>
            <a:satOff val="-6535"/>
            <a:lumOff val="28597"/>
            <a:alphaOff val="0"/>
          </a:schemeClr>
        </a:solidFill>
        <a:ln w="1270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Established Railway Station</a:t>
          </a:r>
        </a:p>
      </dsp:txBody>
      <dsp:txXfrm>
        <a:off x="1002135" y="1019793"/>
        <a:ext cx="684277" cy="589967"/>
      </dsp:txXfrm>
    </dsp:sp>
    <dsp:sp modelId="{CFA15AFA-E1FD-4D74-BE53-29E348F284BC}">
      <dsp:nvSpPr>
        <dsp:cNvPr id="0" name=""/>
        <dsp:cNvSpPr/>
      </dsp:nvSpPr>
      <dsp:spPr>
        <a:xfrm>
          <a:off x="1520827" y="905573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C0F1F-53FD-4BCB-851A-CE16C02F20E2}">
      <dsp:nvSpPr>
        <dsp:cNvPr id="0" name=""/>
        <dsp:cNvSpPr/>
      </dsp:nvSpPr>
      <dsp:spPr>
        <a:xfrm>
          <a:off x="1693495" y="419637"/>
          <a:ext cx="992227" cy="855473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21" t="9318" r="-40321" b="10533"/>
          </a:stretch>
        </a:blipFill>
        <a:ln w="12700" cap="flat" cmpd="sng" algn="ctr">
          <a:solidFill>
            <a:schemeClr val="accent1">
              <a:shade val="50000"/>
              <a:hueOff val="268329"/>
              <a:satOff val="-6535"/>
              <a:lumOff val="285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F2D69-56EA-4A03-B195-1000203CAFA6}">
      <dsp:nvSpPr>
        <dsp:cNvPr id="0" name=""/>
        <dsp:cNvSpPr/>
      </dsp:nvSpPr>
      <dsp:spPr>
        <a:xfrm>
          <a:off x="1722803" y="795277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BED455-5E56-4CBD-BE3D-27BAFBD9FFB6}">
      <dsp:nvSpPr>
        <dsp:cNvPr id="0" name=""/>
        <dsp:cNvSpPr/>
      </dsp:nvSpPr>
      <dsp:spPr>
        <a:xfrm>
          <a:off x="848160" y="1824331"/>
          <a:ext cx="992227" cy="8554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Logistic Services</a:t>
          </a:r>
        </a:p>
      </dsp:txBody>
      <dsp:txXfrm>
        <a:off x="1002135" y="1957084"/>
        <a:ext cx="684277" cy="589967"/>
      </dsp:txXfrm>
    </dsp:sp>
    <dsp:sp modelId="{6D921EA7-092E-4662-B219-9631AD652E73}">
      <dsp:nvSpPr>
        <dsp:cNvPr id="0" name=""/>
        <dsp:cNvSpPr/>
      </dsp:nvSpPr>
      <dsp:spPr>
        <a:xfrm>
          <a:off x="873937" y="2202005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171552-947B-4EBD-BD5F-49F0627D0AC7}">
      <dsp:nvSpPr>
        <dsp:cNvPr id="0" name=""/>
        <dsp:cNvSpPr/>
      </dsp:nvSpPr>
      <dsp:spPr>
        <a:xfrm>
          <a:off x="0" y="1336267"/>
          <a:ext cx="992227" cy="855473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/>
          <a:srcRect/>
          <a:stretch>
            <a:fillRect l="7004" t="-6136" r="8843" b="8518"/>
          </a:stretch>
        </a:blip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12E0E-EA54-48E1-A7F6-833D6FB312BF}">
      <dsp:nvSpPr>
        <dsp:cNvPr id="0" name=""/>
        <dsp:cNvSpPr/>
      </dsp:nvSpPr>
      <dsp:spPr>
        <a:xfrm>
          <a:off x="675491" y="2107304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4D31AD-A279-411D-B7D7-FE61623641C0}">
      <dsp:nvSpPr>
        <dsp:cNvPr id="0" name=""/>
        <dsp:cNvSpPr/>
      </dsp:nvSpPr>
      <dsp:spPr>
        <a:xfrm>
          <a:off x="1693495" y="1354669"/>
          <a:ext cx="992227" cy="8554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Multilingual</a:t>
          </a:r>
        </a:p>
      </dsp:txBody>
      <dsp:txXfrm>
        <a:off x="1847470" y="1487422"/>
        <a:ext cx="684277" cy="589967"/>
      </dsp:txXfrm>
    </dsp:sp>
    <dsp:sp modelId="{8EF0F7C4-7C7D-4613-904F-224CA856084E}">
      <dsp:nvSpPr>
        <dsp:cNvPr id="0" name=""/>
        <dsp:cNvSpPr/>
      </dsp:nvSpPr>
      <dsp:spPr>
        <a:xfrm>
          <a:off x="2371812" y="2096229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198C9C-D3C0-48EC-BBD3-A7BFD4F2F280}">
      <dsp:nvSpPr>
        <dsp:cNvPr id="0" name=""/>
        <dsp:cNvSpPr/>
      </dsp:nvSpPr>
      <dsp:spPr>
        <a:xfrm>
          <a:off x="2538831" y="1824331"/>
          <a:ext cx="992227" cy="85547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46EAB-2CC9-4893-84B2-11D8A4F0842A}">
      <dsp:nvSpPr>
        <dsp:cNvPr id="0" name=""/>
        <dsp:cNvSpPr/>
      </dsp:nvSpPr>
      <dsp:spPr>
        <a:xfrm>
          <a:off x="2564608" y="2202005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C639F2-BD1F-4E59-942B-B97BA71E4350}">
      <dsp:nvSpPr>
        <dsp:cNvPr id="0" name=""/>
        <dsp:cNvSpPr/>
      </dsp:nvSpPr>
      <dsp:spPr>
        <a:xfrm>
          <a:off x="848160" y="887040"/>
          <a:ext cx="992227" cy="8554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3970" rIns="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kern="1200" dirty="0"/>
            <a:t>Chat-Bot</a:t>
          </a:r>
        </a:p>
      </dsp:txBody>
      <dsp:txXfrm>
        <a:off x="1002135" y="1019793"/>
        <a:ext cx="684277" cy="589967"/>
      </dsp:txXfrm>
    </dsp:sp>
    <dsp:sp modelId="{CFA15AFA-E1FD-4D74-BE53-29E348F284BC}">
      <dsp:nvSpPr>
        <dsp:cNvPr id="0" name=""/>
        <dsp:cNvSpPr/>
      </dsp:nvSpPr>
      <dsp:spPr>
        <a:xfrm>
          <a:off x="1520827" y="905573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7C0F1F-53FD-4BCB-851A-CE16C02F20E2}">
      <dsp:nvSpPr>
        <dsp:cNvPr id="0" name=""/>
        <dsp:cNvSpPr/>
      </dsp:nvSpPr>
      <dsp:spPr>
        <a:xfrm>
          <a:off x="1693495" y="419637"/>
          <a:ext cx="992227" cy="85547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t="-8000" b="-8000"/>
          </a:stretch>
        </a:blipFill>
        <a:ln w="1270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BF2D69-56EA-4A03-B195-1000203CAFA6}">
      <dsp:nvSpPr>
        <dsp:cNvPr id="0" name=""/>
        <dsp:cNvSpPr/>
      </dsp:nvSpPr>
      <dsp:spPr>
        <a:xfrm>
          <a:off x="1722803" y="795277"/>
          <a:ext cx="116171" cy="100125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C018B3-5D29-4414-87EE-F5F904F98138}">
      <dsp:nvSpPr>
        <dsp:cNvPr id="0" name=""/>
        <dsp:cNvSpPr/>
      </dsp:nvSpPr>
      <dsp:spPr>
        <a:xfrm>
          <a:off x="1016" y="215550"/>
          <a:ext cx="967754" cy="48387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Problem	</a:t>
          </a:r>
        </a:p>
      </dsp:txBody>
      <dsp:txXfrm>
        <a:off x="15188" y="229722"/>
        <a:ext cx="939410" cy="455533"/>
      </dsp:txXfrm>
    </dsp:sp>
    <dsp:sp modelId="{C1C74ADD-E515-49DB-8203-FE4D8A4F1CDE}">
      <dsp:nvSpPr>
        <dsp:cNvPr id="0" name=""/>
        <dsp:cNvSpPr/>
      </dsp:nvSpPr>
      <dsp:spPr>
        <a:xfrm>
          <a:off x="97792" y="699427"/>
          <a:ext cx="96775" cy="362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908"/>
              </a:lnTo>
              <a:lnTo>
                <a:pt x="96775" y="362908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B258A-3CCA-4143-9D49-C753E6C61B05}">
      <dsp:nvSpPr>
        <dsp:cNvPr id="0" name=""/>
        <dsp:cNvSpPr/>
      </dsp:nvSpPr>
      <dsp:spPr>
        <a:xfrm>
          <a:off x="194567" y="820396"/>
          <a:ext cx="1799327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Navigation difficulties</a:t>
          </a:r>
          <a:endParaRPr lang="en-IN" sz="1400" kern="1200" dirty="0"/>
        </a:p>
      </dsp:txBody>
      <dsp:txXfrm>
        <a:off x="208739" y="834568"/>
        <a:ext cx="1770983" cy="455533"/>
      </dsp:txXfrm>
    </dsp:sp>
    <dsp:sp modelId="{55D459B6-43D8-471B-92C3-5C7B2A271AB4}">
      <dsp:nvSpPr>
        <dsp:cNvPr id="0" name=""/>
        <dsp:cNvSpPr/>
      </dsp:nvSpPr>
      <dsp:spPr>
        <a:xfrm>
          <a:off x="97792" y="699427"/>
          <a:ext cx="96775" cy="967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7754"/>
              </a:lnTo>
              <a:lnTo>
                <a:pt x="96775" y="967754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CE8156-67AD-497E-8E9E-210C2695C1B3}">
      <dsp:nvSpPr>
        <dsp:cNvPr id="0" name=""/>
        <dsp:cNvSpPr/>
      </dsp:nvSpPr>
      <dsp:spPr>
        <a:xfrm>
          <a:off x="194567" y="1425243"/>
          <a:ext cx="1822514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3636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Congestion and delays</a:t>
          </a:r>
          <a:endParaRPr lang="en-IN" sz="1400" kern="1200" dirty="0"/>
        </a:p>
      </dsp:txBody>
      <dsp:txXfrm>
        <a:off x="208739" y="1439415"/>
        <a:ext cx="1794170" cy="455533"/>
      </dsp:txXfrm>
    </dsp:sp>
    <dsp:sp modelId="{FCECA2C2-C58D-41F5-8F19-64C910BA9DF6}">
      <dsp:nvSpPr>
        <dsp:cNvPr id="0" name=""/>
        <dsp:cNvSpPr/>
      </dsp:nvSpPr>
      <dsp:spPr>
        <a:xfrm>
          <a:off x="97792" y="699427"/>
          <a:ext cx="96775" cy="1572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2601"/>
              </a:lnTo>
              <a:lnTo>
                <a:pt x="96775" y="157260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597517-84FE-49EF-AE10-04FD3C62A59B}">
      <dsp:nvSpPr>
        <dsp:cNvPr id="0" name=""/>
        <dsp:cNvSpPr/>
      </dsp:nvSpPr>
      <dsp:spPr>
        <a:xfrm>
          <a:off x="194567" y="2030090"/>
          <a:ext cx="1791685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7273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Confusion at the depot</a:t>
          </a:r>
          <a:endParaRPr lang="en-IN" sz="1400" kern="1200" dirty="0"/>
        </a:p>
      </dsp:txBody>
      <dsp:txXfrm>
        <a:off x="208739" y="2044262"/>
        <a:ext cx="1763341" cy="455533"/>
      </dsp:txXfrm>
    </dsp:sp>
    <dsp:sp modelId="{C13DAB07-37F3-4B8C-B2A1-9965E2B9461A}">
      <dsp:nvSpPr>
        <dsp:cNvPr id="0" name=""/>
        <dsp:cNvSpPr/>
      </dsp:nvSpPr>
      <dsp:spPr>
        <a:xfrm>
          <a:off x="97792" y="699427"/>
          <a:ext cx="96775" cy="2177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7448"/>
              </a:lnTo>
              <a:lnTo>
                <a:pt x="96775" y="2177448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4121D7-4106-4185-8169-430B16C2BC50}">
      <dsp:nvSpPr>
        <dsp:cNvPr id="0" name=""/>
        <dsp:cNvSpPr/>
      </dsp:nvSpPr>
      <dsp:spPr>
        <a:xfrm>
          <a:off x="194567" y="2634937"/>
          <a:ext cx="1129137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10909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Inaccessibility</a:t>
          </a:r>
          <a:endParaRPr lang="en-IN" sz="1400" kern="1200" dirty="0"/>
        </a:p>
      </dsp:txBody>
      <dsp:txXfrm>
        <a:off x="208739" y="2649109"/>
        <a:ext cx="1100793" cy="455533"/>
      </dsp:txXfrm>
    </dsp:sp>
    <dsp:sp modelId="{57A5B534-55B1-47F3-B2C6-664FD4BA4D15}">
      <dsp:nvSpPr>
        <dsp:cNvPr id="0" name=""/>
        <dsp:cNvSpPr/>
      </dsp:nvSpPr>
      <dsp:spPr>
        <a:xfrm>
          <a:off x="97792" y="699427"/>
          <a:ext cx="96775" cy="2782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2294"/>
              </a:lnTo>
              <a:lnTo>
                <a:pt x="96775" y="2782294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BF890C-960D-46C3-9070-70B9952E5F2D}">
      <dsp:nvSpPr>
        <dsp:cNvPr id="0" name=""/>
        <dsp:cNvSpPr/>
      </dsp:nvSpPr>
      <dsp:spPr>
        <a:xfrm>
          <a:off x="194567" y="3239783"/>
          <a:ext cx="1341238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14545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Limited revenue</a:t>
          </a:r>
          <a:endParaRPr lang="en-IN" sz="1400" kern="1200" dirty="0"/>
        </a:p>
      </dsp:txBody>
      <dsp:txXfrm>
        <a:off x="208739" y="3253955"/>
        <a:ext cx="1312894" cy="455533"/>
      </dsp:txXfrm>
    </dsp:sp>
    <dsp:sp modelId="{2B528C55-225B-4F2E-94AA-6295749AAC67}">
      <dsp:nvSpPr>
        <dsp:cNvPr id="0" name=""/>
        <dsp:cNvSpPr/>
      </dsp:nvSpPr>
      <dsp:spPr>
        <a:xfrm>
          <a:off x="97792" y="699427"/>
          <a:ext cx="96775" cy="3387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7141"/>
              </a:lnTo>
              <a:lnTo>
                <a:pt x="96775" y="338714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255852-A5E5-49A9-B512-2732F5851CF9}">
      <dsp:nvSpPr>
        <dsp:cNvPr id="0" name=""/>
        <dsp:cNvSpPr/>
      </dsp:nvSpPr>
      <dsp:spPr>
        <a:xfrm>
          <a:off x="194567" y="3844630"/>
          <a:ext cx="1569396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18182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Inefficient signage</a:t>
          </a:r>
          <a:endParaRPr lang="en-IN" sz="1400" kern="1200" dirty="0"/>
        </a:p>
      </dsp:txBody>
      <dsp:txXfrm>
        <a:off x="208739" y="3858802"/>
        <a:ext cx="1541052" cy="455533"/>
      </dsp:txXfrm>
    </dsp:sp>
    <dsp:sp modelId="{6A360A9C-4C2B-4139-88CA-EDEB9628EE41}">
      <dsp:nvSpPr>
        <dsp:cNvPr id="0" name=""/>
        <dsp:cNvSpPr/>
      </dsp:nvSpPr>
      <dsp:spPr>
        <a:xfrm>
          <a:off x="2065469" y="215550"/>
          <a:ext cx="967754" cy="48387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Solutions</a:t>
          </a:r>
        </a:p>
      </dsp:txBody>
      <dsp:txXfrm>
        <a:off x="2079641" y="229722"/>
        <a:ext cx="939410" cy="455533"/>
      </dsp:txXfrm>
    </dsp:sp>
    <dsp:sp modelId="{A6210E54-7CF9-4265-9A4E-1FCB393D6A05}">
      <dsp:nvSpPr>
        <dsp:cNvPr id="0" name=""/>
        <dsp:cNvSpPr/>
      </dsp:nvSpPr>
      <dsp:spPr>
        <a:xfrm>
          <a:off x="2162245" y="699427"/>
          <a:ext cx="96775" cy="3629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908"/>
              </a:lnTo>
              <a:lnTo>
                <a:pt x="96775" y="362908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A0943E-7275-4CCB-90A9-18EF94FFEAAD}">
      <dsp:nvSpPr>
        <dsp:cNvPr id="0" name=""/>
        <dsp:cNvSpPr/>
      </dsp:nvSpPr>
      <dsp:spPr>
        <a:xfrm>
          <a:off x="2259020" y="820396"/>
          <a:ext cx="2416932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1818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DGPS-based orientation system</a:t>
          </a:r>
          <a:endParaRPr lang="en-IN" sz="1400" kern="1200" dirty="0"/>
        </a:p>
      </dsp:txBody>
      <dsp:txXfrm>
        <a:off x="2273192" y="834568"/>
        <a:ext cx="2388588" cy="455533"/>
      </dsp:txXfrm>
    </dsp:sp>
    <dsp:sp modelId="{837155D1-5B3C-42E1-BDEB-FC8030EE63A4}">
      <dsp:nvSpPr>
        <dsp:cNvPr id="0" name=""/>
        <dsp:cNvSpPr/>
      </dsp:nvSpPr>
      <dsp:spPr>
        <a:xfrm>
          <a:off x="2162245" y="699427"/>
          <a:ext cx="96775" cy="9677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67754"/>
              </a:lnTo>
              <a:lnTo>
                <a:pt x="96775" y="967754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7F3C8-9680-4706-B8D8-752B76F33A27}">
      <dsp:nvSpPr>
        <dsp:cNvPr id="0" name=""/>
        <dsp:cNvSpPr/>
      </dsp:nvSpPr>
      <dsp:spPr>
        <a:xfrm>
          <a:off x="2259020" y="1425243"/>
          <a:ext cx="2624396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5455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Mobile app with facility locations</a:t>
          </a:r>
          <a:endParaRPr lang="en-IN" sz="1400" kern="1200" dirty="0"/>
        </a:p>
      </dsp:txBody>
      <dsp:txXfrm>
        <a:off x="2273192" y="1439415"/>
        <a:ext cx="2596052" cy="455533"/>
      </dsp:txXfrm>
    </dsp:sp>
    <dsp:sp modelId="{85B2F455-046B-4C29-B56F-E307F284DB0F}">
      <dsp:nvSpPr>
        <dsp:cNvPr id="0" name=""/>
        <dsp:cNvSpPr/>
      </dsp:nvSpPr>
      <dsp:spPr>
        <a:xfrm>
          <a:off x="2162245" y="699427"/>
          <a:ext cx="96775" cy="15726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72601"/>
              </a:lnTo>
              <a:lnTo>
                <a:pt x="96775" y="157260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42157A-2E9F-4D6C-BA6B-D168BCA923B7}">
      <dsp:nvSpPr>
        <dsp:cNvPr id="0" name=""/>
        <dsp:cNvSpPr/>
      </dsp:nvSpPr>
      <dsp:spPr>
        <a:xfrm>
          <a:off x="2259020" y="2030090"/>
          <a:ext cx="2708714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29091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Simple, user-friendly system design</a:t>
          </a:r>
          <a:endParaRPr lang="en-IN" sz="1400" kern="1200" dirty="0"/>
        </a:p>
      </dsp:txBody>
      <dsp:txXfrm>
        <a:off x="2273192" y="2044262"/>
        <a:ext cx="2680370" cy="455533"/>
      </dsp:txXfrm>
    </dsp:sp>
    <dsp:sp modelId="{8C697B90-B758-4DFA-9373-2CFF83C2C8C6}">
      <dsp:nvSpPr>
        <dsp:cNvPr id="0" name=""/>
        <dsp:cNvSpPr/>
      </dsp:nvSpPr>
      <dsp:spPr>
        <a:xfrm>
          <a:off x="2162245" y="699427"/>
          <a:ext cx="96775" cy="21774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77448"/>
              </a:lnTo>
              <a:lnTo>
                <a:pt x="96775" y="2177448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F2BC4A-4F7B-4493-A5B5-E632874A77BF}">
      <dsp:nvSpPr>
        <dsp:cNvPr id="0" name=""/>
        <dsp:cNvSpPr/>
      </dsp:nvSpPr>
      <dsp:spPr>
        <a:xfrm>
          <a:off x="2259020" y="2634937"/>
          <a:ext cx="2230473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32727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Inclusive mobile app design</a:t>
          </a:r>
          <a:endParaRPr lang="en-IN" sz="1400" kern="1200" dirty="0"/>
        </a:p>
      </dsp:txBody>
      <dsp:txXfrm>
        <a:off x="2273192" y="2649109"/>
        <a:ext cx="2202129" cy="455533"/>
      </dsp:txXfrm>
    </dsp:sp>
    <dsp:sp modelId="{920339C7-7DAA-42A9-9FCA-205FD259EDF4}">
      <dsp:nvSpPr>
        <dsp:cNvPr id="0" name=""/>
        <dsp:cNvSpPr/>
      </dsp:nvSpPr>
      <dsp:spPr>
        <a:xfrm>
          <a:off x="2162245" y="699427"/>
          <a:ext cx="96775" cy="27822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2294"/>
              </a:lnTo>
              <a:lnTo>
                <a:pt x="96775" y="2782294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891DF2-0ECC-4765-99E9-A532071D4165}">
      <dsp:nvSpPr>
        <dsp:cNvPr id="0" name=""/>
        <dsp:cNvSpPr/>
      </dsp:nvSpPr>
      <dsp:spPr>
        <a:xfrm>
          <a:off x="2259020" y="3239783"/>
          <a:ext cx="2934348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36364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0" i="0" kern="1200" dirty="0"/>
            <a:t>Targeted advertising and partnerships</a:t>
          </a:r>
          <a:endParaRPr lang="en-IN" sz="1400" kern="1200" dirty="0"/>
        </a:p>
      </dsp:txBody>
      <dsp:txXfrm>
        <a:off x="2273192" y="3253955"/>
        <a:ext cx="2906004" cy="455533"/>
      </dsp:txXfrm>
    </dsp:sp>
    <dsp:sp modelId="{40C71B10-5537-4650-B8F3-E5BCA43A30EE}">
      <dsp:nvSpPr>
        <dsp:cNvPr id="0" name=""/>
        <dsp:cNvSpPr/>
      </dsp:nvSpPr>
      <dsp:spPr>
        <a:xfrm>
          <a:off x="2162245" y="699427"/>
          <a:ext cx="96775" cy="3387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87141"/>
              </a:lnTo>
              <a:lnTo>
                <a:pt x="96775" y="3387141"/>
              </a:lnTo>
            </a:path>
          </a:pathLst>
        </a:custGeom>
        <a:noFill/>
        <a:ln w="12700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8587FD-08F0-4984-8837-F43E4BC5BF7E}">
      <dsp:nvSpPr>
        <dsp:cNvPr id="0" name=""/>
        <dsp:cNvSpPr/>
      </dsp:nvSpPr>
      <dsp:spPr>
        <a:xfrm>
          <a:off x="2259020" y="3844630"/>
          <a:ext cx="2983247" cy="4838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Digital signage through the mobile app</a:t>
          </a:r>
          <a:endParaRPr lang="en-IN" sz="1400" kern="1200" dirty="0"/>
        </a:p>
      </dsp:txBody>
      <dsp:txXfrm>
        <a:off x="2273192" y="3858802"/>
        <a:ext cx="2954903" cy="4555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FF5DC-CD22-4F40-9D72-9249F4BCDBA4}">
      <dsp:nvSpPr>
        <dsp:cNvPr id="0" name=""/>
        <dsp:cNvSpPr/>
      </dsp:nvSpPr>
      <dsp:spPr>
        <a:xfrm>
          <a:off x="890133" y="2137872"/>
          <a:ext cx="46450" cy="46450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097FD9-0387-4F02-BB70-990BE38751B1}">
      <dsp:nvSpPr>
        <dsp:cNvPr id="0" name=""/>
        <dsp:cNvSpPr/>
      </dsp:nvSpPr>
      <dsp:spPr>
        <a:xfrm>
          <a:off x="786663" y="2185052"/>
          <a:ext cx="46450" cy="46450"/>
        </a:xfrm>
        <a:prstGeom prst="ellipse">
          <a:avLst/>
        </a:prstGeom>
        <a:solidFill>
          <a:schemeClr val="accent1">
            <a:shade val="50000"/>
            <a:hueOff val="61922"/>
            <a:satOff val="-1508"/>
            <a:lumOff val="6599"/>
            <a:alphaOff val="0"/>
          </a:schemeClr>
        </a:solidFill>
        <a:ln w="12700" cap="flat" cmpd="sng" algn="ctr">
          <a:solidFill>
            <a:schemeClr val="accent1">
              <a:shade val="50000"/>
              <a:hueOff val="61922"/>
              <a:satOff val="-1508"/>
              <a:lumOff val="65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9B0FE-D5FC-4274-9BF6-FD4E6BFB8633}">
      <dsp:nvSpPr>
        <dsp:cNvPr id="0" name=""/>
        <dsp:cNvSpPr/>
      </dsp:nvSpPr>
      <dsp:spPr>
        <a:xfrm>
          <a:off x="680134" y="2223894"/>
          <a:ext cx="46450" cy="46450"/>
        </a:xfrm>
        <a:prstGeom prst="ellipse">
          <a:avLst/>
        </a:prstGeom>
        <a:solidFill>
          <a:schemeClr val="accent1">
            <a:shade val="50000"/>
            <a:hueOff val="123844"/>
            <a:satOff val="-3016"/>
            <a:lumOff val="13199"/>
            <a:alphaOff val="0"/>
          </a:schemeClr>
        </a:solidFill>
        <a:ln w="12700" cap="flat" cmpd="sng" algn="ctr">
          <a:solidFill>
            <a:schemeClr val="accent1">
              <a:shade val="50000"/>
              <a:hueOff val="123844"/>
              <a:satOff val="-3016"/>
              <a:lumOff val="131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094704-9F93-4E6A-ADA7-7CA006A48661}">
      <dsp:nvSpPr>
        <dsp:cNvPr id="0" name=""/>
        <dsp:cNvSpPr/>
      </dsp:nvSpPr>
      <dsp:spPr>
        <a:xfrm>
          <a:off x="570545" y="2254177"/>
          <a:ext cx="46450" cy="46450"/>
        </a:xfrm>
        <a:prstGeom prst="ellipse">
          <a:avLst/>
        </a:prstGeom>
        <a:solidFill>
          <a:schemeClr val="accent1">
            <a:shade val="50000"/>
            <a:hueOff val="185766"/>
            <a:satOff val="-4524"/>
            <a:lumOff val="19798"/>
            <a:alphaOff val="0"/>
          </a:schemeClr>
        </a:solidFill>
        <a:ln w="12700" cap="flat" cmpd="sng" algn="ctr">
          <a:solidFill>
            <a:schemeClr val="accent1">
              <a:shade val="50000"/>
              <a:hueOff val="185766"/>
              <a:satOff val="-4524"/>
              <a:lumOff val="197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A0ED8-C4B6-440B-9D64-648B9476A563}">
      <dsp:nvSpPr>
        <dsp:cNvPr id="0" name=""/>
        <dsp:cNvSpPr/>
      </dsp:nvSpPr>
      <dsp:spPr>
        <a:xfrm>
          <a:off x="1373828" y="1743751"/>
          <a:ext cx="46450" cy="46450"/>
        </a:xfrm>
        <a:prstGeom prst="ellipse">
          <a:avLst/>
        </a:prstGeom>
        <a:solidFill>
          <a:schemeClr val="accent1">
            <a:shade val="50000"/>
            <a:hueOff val="247688"/>
            <a:satOff val="-6032"/>
            <a:lumOff val="26398"/>
            <a:alphaOff val="0"/>
          </a:schemeClr>
        </a:solidFill>
        <a:ln w="12700" cap="flat" cmpd="sng" algn="ctr">
          <a:solidFill>
            <a:schemeClr val="accent1">
              <a:shade val="50000"/>
              <a:hueOff val="247688"/>
              <a:satOff val="-6032"/>
              <a:lumOff val="263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373E22-EB7E-4E40-8D10-8772C59D9E50}">
      <dsp:nvSpPr>
        <dsp:cNvPr id="0" name=""/>
        <dsp:cNvSpPr/>
      </dsp:nvSpPr>
      <dsp:spPr>
        <a:xfrm>
          <a:off x="1649748" y="1165516"/>
          <a:ext cx="46450" cy="46450"/>
        </a:xfrm>
        <a:prstGeom prst="ellipse">
          <a:avLst/>
        </a:prstGeom>
        <a:solidFill>
          <a:schemeClr val="accent1">
            <a:shade val="50000"/>
            <a:hueOff val="309610"/>
            <a:satOff val="-7540"/>
            <a:lumOff val="32997"/>
            <a:alphaOff val="0"/>
          </a:schemeClr>
        </a:solidFill>
        <a:ln w="12700" cap="flat" cmpd="sng" algn="ctr">
          <a:solidFill>
            <a:schemeClr val="accent1">
              <a:shade val="50000"/>
              <a:hueOff val="309610"/>
              <a:satOff val="-7540"/>
              <a:lumOff val="329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F0ACB6-742F-4D14-BDBE-48039FD88145}">
      <dsp:nvSpPr>
        <dsp:cNvPr id="0" name=""/>
        <dsp:cNvSpPr/>
      </dsp:nvSpPr>
      <dsp:spPr>
        <a:xfrm>
          <a:off x="1575205" y="443985"/>
          <a:ext cx="46450" cy="46450"/>
        </a:xfrm>
        <a:prstGeom prst="ellipse">
          <a:avLst/>
        </a:prstGeom>
        <a:solidFill>
          <a:schemeClr val="accent1">
            <a:shade val="50000"/>
            <a:hueOff val="371532"/>
            <a:satOff val="-9048"/>
            <a:lumOff val="39596"/>
            <a:alphaOff val="0"/>
          </a:schemeClr>
        </a:solidFill>
        <a:ln w="12700" cap="flat" cmpd="sng" algn="ctr">
          <a:solidFill>
            <a:schemeClr val="accent1">
              <a:shade val="50000"/>
              <a:hueOff val="371532"/>
              <a:satOff val="-9048"/>
              <a:lumOff val="395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B5E62-D267-4A0E-B567-B94131010C65}">
      <dsp:nvSpPr>
        <dsp:cNvPr id="0" name=""/>
        <dsp:cNvSpPr/>
      </dsp:nvSpPr>
      <dsp:spPr>
        <a:xfrm>
          <a:off x="1641403" y="397024"/>
          <a:ext cx="46450" cy="46450"/>
        </a:xfrm>
        <a:prstGeom prst="ellipse">
          <a:avLst/>
        </a:prstGeom>
        <a:solidFill>
          <a:schemeClr val="accent1">
            <a:shade val="50000"/>
            <a:hueOff val="371532"/>
            <a:satOff val="-9048"/>
            <a:lumOff val="39596"/>
            <a:alphaOff val="0"/>
          </a:schemeClr>
        </a:solidFill>
        <a:ln w="12700" cap="flat" cmpd="sng" algn="ctr">
          <a:solidFill>
            <a:schemeClr val="accent1">
              <a:shade val="50000"/>
              <a:hueOff val="371532"/>
              <a:satOff val="-9048"/>
              <a:lumOff val="395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CD9E77-143B-46ED-85F3-38885A668932}">
      <dsp:nvSpPr>
        <dsp:cNvPr id="0" name=""/>
        <dsp:cNvSpPr/>
      </dsp:nvSpPr>
      <dsp:spPr>
        <a:xfrm>
          <a:off x="1707602" y="350063"/>
          <a:ext cx="46450" cy="46450"/>
        </a:xfrm>
        <a:prstGeom prst="ellipse">
          <a:avLst/>
        </a:prstGeom>
        <a:solidFill>
          <a:schemeClr val="accent1">
            <a:shade val="50000"/>
            <a:hueOff val="309610"/>
            <a:satOff val="-7540"/>
            <a:lumOff val="32997"/>
            <a:alphaOff val="0"/>
          </a:schemeClr>
        </a:solidFill>
        <a:ln w="12700" cap="flat" cmpd="sng" algn="ctr">
          <a:solidFill>
            <a:schemeClr val="accent1">
              <a:shade val="50000"/>
              <a:hueOff val="309610"/>
              <a:satOff val="-7540"/>
              <a:lumOff val="329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F234C-DDDB-47C0-BF06-D2DB0D95D52C}">
      <dsp:nvSpPr>
        <dsp:cNvPr id="0" name=""/>
        <dsp:cNvSpPr/>
      </dsp:nvSpPr>
      <dsp:spPr>
        <a:xfrm>
          <a:off x="1773800" y="397024"/>
          <a:ext cx="46450" cy="46450"/>
        </a:xfrm>
        <a:prstGeom prst="ellipse">
          <a:avLst/>
        </a:prstGeom>
        <a:solidFill>
          <a:schemeClr val="accent1">
            <a:shade val="50000"/>
            <a:hueOff val="247688"/>
            <a:satOff val="-6032"/>
            <a:lumOff val="26398"/>
            <a:alphaOff val="0"/>
          </a:schemeClr>
        </a:solidFill>
        <a:ln w="12700" cap="flat" cmpd="sng" algn="ctr">
          <a:solidFill>
            <a:schemeClr val="accent1">
              <a:shade val="50000"/>
              <a:hueOff val="247688"/>
              <a:satOff val="-6032"/>
              <a:lumOff val="263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B08830-BC18-4745-A2D3-0B159147FE21}">
      <dsp:nvSpPr>
        <dsp:cNvPr id="0" name=""/>
        <dsp:cNvSpPr/>
      </dsp:nvSpPr>
      <dsp:spPr>
        <a:xfrm>
          <a:off x="1840277" y="443985"/>
          <a:ext cx="46450" cy="46450"/>
        </a:xfrm>
        <a:prstGeom prst="ellipse">
          <a:avLst/>
        </a:prstGeom>
        <a:solidFill>
          <a:schemeClr val="accent1">
            <a:shade val="50000"/>
            <a:hueOff val="185766"/>
            <a:satOff val="-4524"/>
            <a:lumOff val="19798"/>
            <a:alphaOff val="0"/>
          </a:schemeClr>
        </a:solidFill>
        <a:ln w="12700" cap="flat" cmpd="sng" algn="ctr">
          <a:solidFill>
            <a:schemeClr val="accent1">
              <a:shade val="50000"/>
              <a:hueOff val="185766"/>
              <a:satOff val="-4524"/>
              <a:lumOff val="197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513DB-EB70-478A-9E04-75E31F6DEEC4}">
      <dsp:nvSpPr>
        <dsp:cNvPr id="0" name=""/>
        <dsp:cNvSpPr/>
      </dsp:nvSpPr>
      <dsp:spPr>
        <a:xfrm>
          <a:off x="1707602" y="449251"/>
          <a:ext cx="46450" cy="46450"/>
        </a:xfrm>
        <a:prstGeom prst="ellipse">
          <a:avLst/>
        </a:prstGeom>
        <a:solidFill>
          <a:schemeClr val="accent1">
            <a:shade val="50000"/>
            <a:hueOff val="123844"/>
            <a:satOff val="-3016"/>
            <a:lumOff val="13199"/>
            <a:alphaOff val="0"/>
          </a:schemeClr>
        </a:solidFill>
        <a:ln w="12700" cap="flat" cmpd="sng" algn="ctr">
          <a:solidFill>
            <a:schemeClr val="accent1">
              <a:shade val="50000"/>
              <a:hueOff val="123844"/>
              <a:satOff val="-3016"/>
              <a:lumOff val="131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D10A78-6603-410E-80B0-9EDB3D867B46}">
      <dsp:nvSpPr>
        <dsp:cNvPr id="0" name=""/>
        <dsp:cNvSpPr/>
      </dsp:nvSpPr>
      <dsp:spPr>
        <a:xfrm>
          <a:off x="1707602" y="548440"/>
          <a:ext cx="46450" cy="46450"/>
        </a:xfrm>
        <a:prstGeom prst="ellipse">
          <a:avLst/>
        </a:prstGeom>
        <a:solidFill>
          <a:schemeClr val="accent1">
            <a:shade val="50000"/>
            <a:hueOff val="61922"/>
            <a:satOff val="-1508"/>
            <a:lumOff val="6599"/>
            <a:alphaOff val="0"/>
          </a:schemeClr>
        </a:solidFill>
        <a:ln w="12700" cap="flat" cmpd="sng" algn="ctr">
          <a:solidFill>
            <a:schemeClr val="accent1">
              <a:shade val="50000"/>
              <a:hueOff val="61922"/>
              <a:satOff val="-1508"/>
              <a:lumOff val="65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7B77F2-8224-4C63-80C7-8545AE915E7B}">
      <dsp:nvSpPr>
        <dsp:cNvPr id="0" name=""/>
        <dsp:cNvSpPr/>
      </dsp:nvSpPr>
      <dsp:spPr>
        <a:xfrm>
          <a:off x="305611" y="2347405"/>
          <a:ext cx="999931" cy="268160"/>
        </a:xfrm>
        <a:prstGeom prst="roundRect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52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Navigation</a:t>
          </a:r>
        </a:p>
      </dsp:txBody>
      <dsp:txXfrm>
        <a:off x="318701" y="2360495"/>
        <a:ext cx="973751" cy="241980"/>
      </dsp:txXfrm>
    </dsp:sp>
    <dsp:sp modelId="{511B7DD5-65E0-4AFE-8199-B6500343A88C}">
      <dsp:nvSpPr>
        <dsp:cNvPr id="0" name=""/>
        <dsp:cNvSpPr/>
      </dsp:nvSpPr>
      <dsp:spPr>
        <a:xfrm>
          <a:off x="28440" y="2084401"/>
          <a:ext cx="463667" cy="463684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31769" t="15710" r="27421" b="8384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AA58D-9CE5-4ABA-9EBF-4A5F33088E8B}">
      <dsp:nvSpPr>
        <dsp:cNvPr id="0" name=""/>
        <dsp:cNvSpPr/>
      </dsp:nvSpPr>
      <dsp:spPr>
        <a:xfrm>
          <a:off x="1203186" y="2023725"/>
          <a:ext cx="999931" cy="268160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52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Limited Revenue</a:t>
          </a:r>
        </a:p>
      </dsp:txBody>
      <dsp:txXfrm>
        <a:off x="1216276" y="2036815"/>
        <a:ext cx="973751" cy="241980"/>
      </dsp:txXfrm>
    </dsp:sp>
    <dsp:sp modelId="{4850730E-2B5F-46E0-89BA-2802980AC989}">
      <dsp:nvSpPr>
        <dsp:cNvPr id="0" name=""/>
        <dsp:cNvSpPr/>
      </dsp:nvSpPr>
      <dsp:spPr>
        <a:xfrm>
          <a:off x="926014" y="1760722"/>
          <a:ext cx="463667" cy="463684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5802" t="1318" r="13258" b="4792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0C95E1-6EBA-45DC-87C5-17BF57A19051}">
      <dsp:nvSpPr>
        <dsp:cNvPr id="0" name=""/>
        <dsp:cNvSpPr/>
      </dsp:nvSpPr>
      <dsp:spPr>
        <a:xfrm>
          <a:off x="1585357" y="1513299"/>
          <a:ext cx="999931" cy="268160"/>
        </a:xfrm>
        <a:prstGeom prst="roundRect">
          <a:avLst/>
        </a:prstGeom>
        <a:solidFill>
          <a:schemeClr val="accent1">
            <a:shade val="50000"/>
            <a:hueOff val="402493"/>
            <a:satOff val="-9802"/>
            <a:lumOff val="428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52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Hustle free Station</a:t>
          </a:r>
        </a:p>
      </dsp:txBody>
      <dsp:txXfrm>
        <a:off x="1598447" y="1526389"/>
        <a:ext cx="973751" cy="241980"/>
      </dsp:txXfrm>
    </dsp:sp>
    <dsp:sp modelId="{36F9BAF0-1866-42AF-807F-1D297B7EE261}">
      <dsp:nvSpPr>
        <dsp:cNvPr id="0" name=""/>
        <dsp:cNvSpPr/>
      </dsp:nvSpPr>
      <dsp:spPr>
        <a:xfrm>
          <a:off x="1308185" y="1250295"/>
          <a:ext cx="463667" cy="463684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4021" t="9318" r="-40321" b="1053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06275F-D1A8-49A7-823A-B583E82EF68B}">
      <dsp:nvSpPr>
        <dsp:cNvPr id="0" name=""/>
        <dsp:cNvSpPr/>
      </dsp:nvSpPr>
      <dsp:spPr>
        <a:xfrm>
          <a:off x="1753079" y="905220"/>
          <a:ext cx="999931" cy="268160"/>
        </a:xfrm>
        <a:prstGeom prst="roundRect">
          <a:avLst/>
        </a:prstGeom>
        <a:solidFill>
          <a:schemeClr val="accent1">
            <a:shade val="50000"/>
            <a:hueOff val="201247"/>
            <a:satOff val="-4901"/>
            <a:lumOff val="214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1652" tIns="26670" rIns="26670" bIns="2667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Surveying System</a:t>
          </a:r>
          <a:endParaRPr lang="en-IN" sz="700" kern="1200" dirty="0"/>
        </a:p>
      </dsp:txBody>
      <dsp:txXfrm>
        <a:off x="1766169" y="918310"/>
        <a:ext cx="973751" cy="241980"/>
      </dsp:txXfrm>
    </dsp:sp>
    <dsp:sp modelId="{6BE74DE9-74A6-4127-875B-586531B5DDA7}">
      <dsp:nvSpPr>
        <dsp:cNvPr id="0" name=""/>
        <dsp:cNvSpPr/>
      </dsp:nvSpPr>
      <dsp:spPr>
        <a:xfrm>
          <a:off x="1475907" y="642216"/>
          <a:ext cx="463667" cy="463684"/>
        </a:xfrm>
        <a:prstGeom prst="ellipse">
          <a:avLst/>
        </a:prstGeom>
        <a:solidFill>
          <a:schemeClr val="accent1">
            <a:tint val="50000"/>
            <a:hueOff val="-12975"/>
            <a:satOff val="622"/>
            <a:lumOff val="-2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62BD4-6888-46BE-A053-6BEB58980626}">
      <dsp:nvSpPr>
        <dsp:cNvPr id="0" name=""/>
        <dsp:cNvSpPr/>
      </dsp:nvSpPr>
      <dsp:spPr>
        <a:xfrm>
          <a:off x="610643" y="914332"/>
          <a:ext cx="1185522" cy="997109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t="-1043" r="-39000" b="1043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A8D378-098C-4FCB-A38B-28F527BFAC33}">
      <dsp:nvSpPr>
        <dsp:cNvPr id="0" name=""/>
        <dsp:cNvSpPr/>
      </dsp:nvSpPr>
      <dsp:spPr>
        <a:xfrm>
          <a:off x="168993" y="1333499"/>
          <a:ext cx="642510" cy="642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User-Friendly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App-Design</a:t>
          </a:r>
          <a:endParaRPr lang="en-IN" sz="700" kern="1200" dirty="0"/>
        </a:p>
      </dsp:txBody>
      <dsp:txXfrm>
        <a:off x="168993" y="1333499"/>
        <a:ext cx="642510" cy="642510"/>
      </dsp:txXfrm>
    </dsp:sp>
    <dsp:sp modelId="{651DD7D3-0630-412D-83D6-0E8CF339FB7E}">
      <dsp:nvSpPr>
        <dsp:cNvPr id="0" name=""/>
        <dsp:cNvSpPr/>
      </dsp:nvSpPr>
      <dsp:spPr>
        <a:xfrm>
          <a:off x="2446048" y="914332"/>
          <a:ext cx="1185522" cy="99710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2452" t="1391" r="-33548" b="-1391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964C54D-25DF-4861-8BFE-022C193EAE19}">
      <dsp:nvSpPr>
        <dsp:cNvPr id="0" name=""/>
        <dsp:cNvSpPr/>
      </dsp:nvSpPr>
      <dsp:spPr>
        <a:xfrm>
          <a:off x="2004399" y="1333499"/>
          <a:ext cx="642510" cy="642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Recruitment System</a:t>
          </a:r>
          <a:endParaRPr lang="en-IN" sz="700" kern="1200" dirty="0"/>
        </a:p>
      </dsp:txBody>
      <dsp:txXfrm>
        <a:off x="2004399" y="1333499"/>
        <a:ext cx="642510" cy="642510"/>
      </dsp:txXfrm>
    </dsp:sp>
    <dsp:sp modelId="{422048C0-D04C-486A-AAB5-F33C96423BB5}">
      <dsp:nvSpPr>
        <dsp:cNvPr id="0" name=""/>
        <dsp:cNvSpPr/>
      </dsp:nvSpPr>
      <dsp:spPr>
        <a:xfrm>
          <a:off x="610643" y="2155607"/>
          <a:ext cx="1185522" cy="997109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3048" t="-654" r="-2952" b="654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9B61FAA-3D42-49F5-9D32-C2654044D005}">
      <dsp:nvSpPr>
        <dsp:cNvPr id="0" name=""/>
        <dsp:cNvSpPr/>
      </dsp:nvSpPr>
      <dsp:spPr>
        <a:xfrm>
          <a:off x="168993" y="2574774"/>
          <a:ext cx="642510" cy="642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Dedicated User-Accounts management system</a:t>
          </a:r>
          <a:endParaRPr lang="en-IN" sz="700" kern="1200" dirty="0"/>
        </a:p>
      </dsp:txBody>
      <dsp:txXfrm>
        <a:off x="168993" y="2574774"/>
        <a:ext cx="642510" cy="642510"/>
      </dsp:txXfrm>
    </dsp:sp>
    <dsp:sp modelId="{979B63E9-CCCC-4B78-9EFB-E69F716DFA7F}">
      <dsp:nvSpPr>
        <dsp:cNvPr id="0" name=""/>
        <dsp:cNvSpPr/>
      </dsp:nvSpPr>
      <dsp:spPr>
        <a:xfrm>
          <a:off x="2446048" y="2155607"/>
          <a:ext cx="1185522" cy="997109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-29539" t="3385" r="-27663" b="8299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DD5E82-CA5E-472E-B591-69747DF0E451}">
      <dsp:nvSpPr>
        <dsp:cNvPr id="0" name=""/>
        <dsp:cNvSpPr/>
      </dsp:nvSpPr>
      <dsp:spPr>
        <a:xfrm>
          <a:off x="2004399" y="2574774"/>
          <a:ext cx="642510" cy="642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Bookings and</a:t>
          </a:r>
        </a:p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 Employee Lists</a:t>
          </a:r>
          <a:endParaRPr lang="en-IN" sz="700" kern="1200" dirty="0"/>
        </a:p>
      </dsp:txBody>
      <dsp:txXfrm>
        <a:off x="2004399" y="2574774"/>
        <a:ext cx="642510" cy="642510"/>
      </dsp:txXfrm>
    </dsp:sp>
    <dsp:sp modelId="{60DB9A2E-E7E2-4A5E-B80A-71287EBCCF89}">
      <dsp:nvSpPr>
        <dsp:cNvPr id="0" name=""/>
        <dsp:cNvSpPr/>
      </dsp:nvSpPr>
      <dsp:spPr>
        <a:xfrm>
          <a:off x="610643" y="3396882"/>
          <a:ext cx="1185522" cy="997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8000" r="-38000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CE6D8B7-E9B5-47AB-8EBD-72BAB18B1A6F}">
      <dsp:nvSpPr>
        <dsp:cNvPr id="0" name=""/>
        <dsp:cNvSpPr/>
      </dsp:nvSpPr>
      <dsp:spPr>
        <a:xfrm>
          <a:off x="168993" y="3816049"/>
          <a:ext cx="642510" cy="642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Instant Medical Support </a:t>
          </a:r>
          <a:endParaRPr lang="en-IN" sz="700" kern="1200" dirty="0"/>
        </a:p>
      </dsp:txBody>
      <dsp:txXfrm>
        <a:off x="168993" y="3816049"/>
        <a:ext cx="642510" cy="642510"/>
      </dsp:txXfrm>
    </dsp:sp>
    <dsp:sp modelId="{33A06BF6-5310-45CD-BBF7-A89570633D5F}">
      <dsp:nvSpPr>
        <dsp:cNvPr id="0" name=""/>
        <dsp:cNvSpPr/>
      </dsp:nvSpPr>
      <dsp:spPr>
        <a:xfrm>
          <a:off x="2446048" y="3396882"/>
          <a:ext cx="1185522" cy="997109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3E0A995-39D1-4C2C-8A1D-15DC8620D9CC}">
      <dsp:nvSpPr>
        <dsp:cNvPr id="0" name=""/>
        <dsp:cNvSpPr/>
      </dsp:nvSpPr>
      <dsp:spPr>
        <a:xfrm>
          <a:off x="2004399" y="3816049"/>
          <a:ext cx="642510" cy="642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Feedback-driven Implementation</a:t>
          </a:r>
          <a:endParaRPr lang="en-IN" sz="700" kern="1200" dirty="0"/>
        </a:p>
      </dsp:txBody>
      <dsp:txXfrm>
        <a:off x="2004399" y="3816049"/>
        <a:ext cx="642510" cy="6425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327BB-8E8D-4F33-A498-BFF884406E98}">
      <dsp:nvSpPr>
        <dsp:cNvPr id="0" name=""/>
        <dsp:cNvSpPr/>
      </dsp:nvSpPr>
      <dsp:spPr>
        <a:xfrm>
          <a:off x="684475" y="1084259"/>
          <a:ext cx="691990" cy="692104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5C3A1-A636-4D2A-ACA4-08CD53EE8C53}">
      <dsp:nvSpPr>
        <dsp:cNvPr id="0" name=""/>
        <dsp:cNvSpPr/>
      </dsp:nvSpPr>
      <dsp:spPr>
        <a:xfrm>
          <a:off x="1125857" y="574584"/>
          <a:ext cx="205515" cy="205384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7530C-0B5F-48C7-83F8-03C7D9DC4A94}">
      <dsp:nvSpPr>
        <dsp:cNvPr id="0" name=""/>
        <dsp:cNvSpPr/>
      </dsp:nvSpPr>
      <dsp:spPr>
        <a:xfrm>
          <a:off x="711067" y="1110818"/>
          <a:ext cx="639093" cy="63898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7265" t="17490" r="15572" b="728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B05256-B1F2-4D78-A1C7-B9F1637D9066}">
      <dsp:nvSpPr>
        <dsp:cNvPr id="0" name=""/>
        <dsp:cNvSpPr/>
      </dsp:nvSpPr>
      <dsp:spPr>
        <a:xfrm>
          <a:off x="1426760" y="1215013"/>
          <a:ext cx="362182" cy="362096"/>
        </a:xfrm>
        <a:prstGeom prst="ellipse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BEAF5-5AB9-4C66-B1B5-C0BBCB21D6B2}">
      <dsp:nvSpPr>
        <dsp:cNvPr id="0" name=""/>
        <dsp:cNvSpPr/>
      </dsp:nvSpPr>
      <dsp:spPr>
        <a:xfrm>
          <a:off x="1448150" y="1236404"/>
          <a:ext cx="319402" cy="319432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23061" t="9216" r="19146" b="8718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D4F78-9B53-48C8-A106-102AACD22CE6}">
      <dsp:nvSpPr>
        <dsp:cNvPr id="0" name=""/>
        <dsp:cNvSpPr/>
      </dsp:nvSpPr>
      <dsp:spPr>
        <a:xfrm>
          <a:off x="1285125" y="703896"/>
          <a:ext cx="464217" cy="464367"/>
        </a:xfrm>
        <a:prstGeom prst="ellipse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A53D9-3EF1-4AE7-BAFE-02115EF338B1}">
      <dsp:nvSpPr>
        <dsp:cNvPr id="0" name=""/>
        <dsp:cNvSpPr/>
      </dsp:nvSpPr>
      <dsp:spPr>
        <a:xfrm>
          <a:off x="1673322" y="589847"/>
          <a:ext cx="152041" cy="152145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24C993-9C6C-40D4-8BFC-58A88D51C821}">
      <dsp:nvSpPr>
        <dsp:cNvPr id="0" name=""/>
        <dsp:cNvSpPr/>
      </dsp:nvSpPr>
      <dsp:spPr>
        <a:xfrm>
          <a:off x="1825652" y="1578671"/>
          <a:ext cx="114175" cy="114048"/>
        </a:xfrm>
        <a:prstGeom prst="donut">
          <a:avLst>
            <a:gd name="adj" fmla="val 746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B5EDB1-134D-47FE-B440-02F1661C25FE}">
      <dsp:nvSpPr>
        <dsp:cNvPr id="0" name=""/>
        <dsp:cNvSpPr/>
      </dsp:nvSpPr>
      <dsp:spPr>
        <a:xfrm>
          <a:off x="1332861" y="744926"/>
          <a:ext cx="369033" cy="382307"/>
        </a:xfrm>
        <a:prstGeom prst="ellipse">
          <a:avLst/>
        </a:prstGeom>
        <a:blipFill dpi="0" rotWithShape="1">
          <a:blip xmlns:r="http://schemas.openxmlformats.org/officeDocument/2006/relationships" r:embed="rId3"/>
          <a:srcRect/>
          <a:stretch>
            <a:fillRect l="18756" t="12416" r="-215" b="6125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9BD36C-AD52-4829-A1EB-00373D9F850E}">
      <dsp:nvSpPr>
        <dsp:cNvPr id="0" name=""/>
        <dsp:cNvSpPr/>
      </dsp:nvSpPr>
      <dsp:spPr>
        <a:xfrm>
          <a:off x="0" y="728412"/>
          <a:ext cx="1027001" cy="333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" numCol="1" spcCol="1270" anchor="b" anchorCtr="0">
          <a:noAutofit/>
        </a:bodyPr>
        <a:lstStyle/>
        <a:p>
          <a:pPr marL="0" lvl="0" indent="0" algn="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Desktop</a:t>
          </a:r>
        </a:p>
      </dsp:txBody>
      <dsp:txXfrm>
        <a:off x="0" y="728412"/>
        <a:ext cx="1027001" cy="333493"/>
      </dsp:txXfrm>
    </dsp:sp>
    <dsp:sp modelId="{EC8FF4E4-4BEC-4D9F-BD2A-3A26AC9BA014}">
      <dsp:nvSpPr>
        <dsp:cNvPr id="0" name=""/>
        <dsp:cNvSpPr/>
      </dsp:nvSpPr>
      <dsp:spPr>
        <a:xfrm>
          <a:off x="1863518" y="1236404"/>
          <a:ext cx="1027001" cy="319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Laptop</a:t>
          </a:r>
        </a:p>
      </dsp:txBody>
      <dsp:txXfrm>
        <a:off x="1863518" y="1236404"/>
        <a:ext cx="1027001" cy="319432"/>
      </dsp:txXfrm>
    </dsp:sp>
    <dsp:sp modelId="{AC9F3996-17ED-4125-8EC5-5E6E1141D729}">
      <dsp:nvSpPr>
        <dsp:cNvPr id="0" name=""/>
        <dsp:cNvSpPr/>
      </dsp:nvSpPr>
      <dsp:spPr>
        <a:xfrm>
          <a:off x="1825652" y="728412"/>
          <a:ext cx="1027001" cy="4153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Smartphone</a:t>
          </a:r>
        </a:p>
      </dsp:txBody>
      <dsp:txXfrm>
        <a:off x="1825652" y="728412"/>
        <a:ext cx="1027001" cy="4153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2">
  <dgm:title val=""/>
  <dgm:desc val=""/>
  <dgm:catLst>
    <dgm:cat type="relationship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chMax val="3"/>
      <dgm:chPref val="1"/>
      <dgm:dir/>
      <dgm:animLvl val="lvl"/>
      <dgm:resizeHandles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 ch" ptType="node node" st="1 1" cnt="1 0" func="cnt" op="gt" val="0">
            <dgm:choose name="Name5">
              <dgm:if name="Name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395"/>
                  <dgm:constr type="t" for="ch" forName="centerBox" refType="h" fact="0.5"/>
                  <dgm:constr type="w" for="ch" forName="centerBox" refType="w" fact="0.5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2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22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8">
            <dgm:choose name="Name9">
              <dgm:if name="Name1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26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if>
      <dgm:else name="Name12">
        <dgm:choose name="Name13">
          <dgm:if name="Name14" axis="ch ch" ptType="node node" st="1 1" cnt="1 0" func="cnt" op="gt" val="0">
            <dgm:choose name="Name15">
              <dgm:if name="Name16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5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17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77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725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if>
          <dgm:else name="Name18">
            <dgm:choose name="Name19">
              <dgm:if name="Name20" axis="ch ch" ptType="node node" st="2 1" cnt="1 0" func="cnt" op="gt" val="0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6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if>
              <dgm:else name="Name21">
                <dgm:constrLst>
                  <dgm:constr type="primFontSz" for="des" forName="middleBoxParent" val="65"/>
                  <dgm:constr type="primFontSz" for="des" forName="mChild" val="65"/>
                  <dgm:constr type="primFontSz" for="des" forName="outerBoxParent" refType="primFontSz" refFor="des" refForName="middleBoxParent" op="equ"/>
                  <dgm:constr type="primFontSz" for="des" forName="centerBoxParent" refType="primFontSz" refFor="des" refForName="middleBoxParent" op="equ"/>
                  <dgm:constr type="primFontSz" for="des" forName="oChild" refType="primFontSz" refFor="des" refForName="mChild" op="equ"/>
                  <dgm:constr type="primFontSz" for="des" forName="cChild" refType="primFontSz" refFor="des" refForName="mChild" op="equ"/>
                  <dgm:constr type="l" for="ch" forName="outerBox"/>
                  <dgm:constr type="t" for="ch" forName="outerBox"/>
                  <dgm:constr type="w" for="ch" forName="outerBox" refType="w"/>
                  <dgm:constr type="h" for="ch" forName="outerBox" refType="h"/>
                  <dgm:constr type="l" for="ch" forName="middleBox" refType="w" fact="0.025"/>
                  <dgm:constr type="t" for="ch" forName="middleBox" refType="h" fact="0.25"/>
                  <dgm:constr type="w" for="ch" forName="middleBox" refType="w" fact="0.95"/>
                  <dgm:constr type="h" for="ch" forName="middleBox" refType="h" fact="0.7"/>
                  <dgm:constr type="l" for="ch" forName="centerBox" refType="w" fact="0.05"/>
                  <dgm:constr type="t" for="ch" forName="centerBox" refType="h" fact="0.5"/>
                  <dgm:constr type="w" for="ch" forName="centerBox" refType="w" fact="0.9"/>
                  <dgm:constr type="h" for="ch" forName="centerBox" refType="h" fact="0.4"/>
                  <dgm:constr type="userA" for="des" forName="outerSibTrans" refType="w"/>
                  <dgm:constr type="userA" for="des" forName="middleSibTrans" refType="w"/>
                  <dgm:constr type="userA" for="des" forName="centerSibTrans" refType="w"/>
                </dgm:constrLst>
              </dgm:else>
            </dgm:choose>
          </dgm:else>
        </dgm:choose>
      </dgm:else>
    </dgm:choose>
    <dgm:ruleLst/>
    <dgm:choose name="Name22">
      <dgm:if name="Name23" axis="root ch" ptType="all node" st="1 1" cnt="0 0" func="cnt" op="gte" val="1">
        <dgm:layoutNode name="outerBox" styleLbl="node1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24">
            <dgm:if name="Name25" axis="root ch" ptType="all node" st="1 1" cnt="0 0" func="cnt" op="gt" val="1">
              <dgm:choose name="Name26">
                <dgm:if name="Name27" func="var" arg="dir" op="equ" val="norm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0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if>
                <dgm:else name="Name28">
                  <dgm:constrLst>
                    <dgm:constr type="l" for="ch" forName="outerBoxParent"/>
                    <dgm:constr type="t" for="ch" forName="outerBoxParent"/>
                    <dgm:constr type="w" for="ch" forName="outerBoxParent" refType="w"/>
                    <dgm:constr type="h" for="ch" forName="outerBoxParent" refType="h"/>
                    <dgm:constr type="bMarg" for="ch" forName="outerBoxParent" refType="h" fact="2.2"/>
                    <dgm:constr type="l" for="ch" forName="outerBoxChildren" refType="w" fact="0.825"/>
                    <dgm:constr type="t" for="ch" forName="outerBoxChildren" refType="h" fact="0.25"/>
                    <dgm:constr type="w" for="ch" forName="outerBoxChildren" refType="w" fact="0.15"/>
                    <dgm:constr type="h" for="ch" forName="outerBoxChildren" refType="h" fact="0.7"/>
                  </dgm:constrLst>
                </dgm:else>
              </dgm:choose>
            </dgm:if>
            <dgm:else name="Name29">
              <dgm:constrLst>
                <dgm:constr type="l" for="ch" forName="outerBoxParent"/>
                <dgm:constr type="t" for="ch" forName="outerBoxParent"/>
                <dgm:constr type="w" for="ch" forName="outerBoxParent" refType="w"/>
                <dgm:constr type="h" for="ch" forName="outerBoxParent" refType="h"/>
                <dgm:constr type="bMarg" for="ch" forName="outerBoxParent" refType="h" fact="1.75"/>
                <dgm:constr type="l" for="ch" forName="outerBoxChildren" refType="w" fact="0.025"/>
                <dgm:constr type="t" for="ch" forName="outerBoxChildren" refType="h" fact="0.45"/>
                <dgm:constr type="w" for="ch" forName="outerBoxChildren" refType="w" fact="0.95"/>
                <dgm:constr type="h" for="ch" forName="outerBoxChildren" refType="h" fact="0.45"/>
              </dgm:constrLst>
            </dgm:else>
          </dgm:choose>
          <dgm:ruleLst/>
          <dgm:layoutNode name="ou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085"/>
              </dgm:adjLst>
            </dgm:shape>
            <dgm:presOf axis="ch" ptType="node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outerBoxChildren">
            <dgm:choose name="Name30">
              <dgm:if name="Name31" axis="root ch" ptType="all node" st="1 1" cnt="0 0" func="cnt" op="gt" val="1">
                <dgm:alg type="lin">
                  <dgm:param type="linDir" val="fromT"/>
                  <dgm:param type="vertAlign" val="t"/>
                </dgm:alg>
              </dgm:if>
              <dgm:else name="Name32">
                <dgm:choose name="Name33">
                  <dgm:if name="Name34" func="var" arg="dir" op="equ" val="norm">
                    <dgm:alg type="lin">
                      <dgm:param type="horzAlign" val="l"/>
                    </dgm:alg>
                  </dgm:if>
                  <dgm:else name="Name35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oChild" refType="w"/>
              <dgm:constr type="h" for="ch" forName="oChild" refType="h"/>
            </dgm:constrLst>
            <dgm:ruleLst/>
            <dgm:forEach name="Name36" axis="ch ch" ptType="node node" st="1 1" cnt="1 0">
              <dgm:layoutNode name="o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37" axis="followSib" ptType="sibTrans" cnt="1">
                <dgm:layoutNode name="outer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38"/>
    </dgm:choose>
    <dgm:choose name="Name39">
      <dgm:if name="Name40" axis="root ch" ptType="all node" st="1 1" cnt="0 0" func="cnt" op="gte" val="2">
        <dgm:layoutNode name="middle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41">
            <dgm:if name="Name42" axis="root ch" ptType="all node" st="1 1" cnt="0 0" func="cnt" op="gt" val="2">
              <dgm:choose name="Name43">
                <dgm:if name="Name44" func="var" arg="dir" op="equ" val="norm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02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if>
                <dgm:else name="Name45">
                  <dgm:constrLst>
                    <dgm:constr type="l" for="ch" forName="middleBoxParent"/>
                    <dgm:constr type="t" for="ch" forName="middleBoxParent"/>
                    <dgm:constr type="w" for="ch" forName="middleBoxParent" refType="w"/>
                    <dgm:constr type="h" for="ch" forName="middleBoxParent" refType="h"/>
                    <dgm:constr type="bMarg" for="ch" forName="middleBoxParent" refType="h" fact="1.8"/>
                    <dgm:constr type="l" for="ch" forName="middleBoxChildren" refType="w" fact="0.775"/>
                    <dgm:constr type="t" for="ch" forName="middleBoxChildren" refType="h" fact="0.35"/>
                    <dgm:constr type="w" for="ch" forName="middleBoxChildren" refType="w" fact="0.2"/>
                    <dgm:constr type="h" for="ch" forName="middleBoxChildren" refType="h" fact="0.575"/>
                  </dgm:constrLst>
                </dgm:else>
              </dgm:choose>
            </dgm:if>
            <dgm:else name="Name46">
              <dgm:constrLst>
                <dgm:constr type="l" for="ch" forName="middleBoxParent"/>
                <dgm:constr type="t" for="ch" forName="middleBoxParent"/>
                <dgm:constr type="w" for="ch" forName="middleBoxParent" refType="w"/>
                <dgm:constr type="h" for="ch" forName="middleBoxParent" refType="h"/>
                <dgm:constr type="bMarg" for="ch" forName="middleBoxParent" refType="h" fact="1.8"/>
                <dgm:constr type="l" for="ch" forName="middleBoxChildren" refType="w" fact="0.025"/>
                <dgm:constr type="t" for="ch" forName="middleBoxChildren" refType="h" fact="0.45"/>
                <dgm:constr type="w" for="ch" forName="middleBoxChildren" refType="w" fact="0.95"/>
                <dgm:constr type="h" for="ch" forName="middleBoxChildren" refType="h" fact="0.45"/>
              </dgm:constrLst>
            </dgm:else>
          </dgm:choose>
          <dgm:ruleLst/>
          <dgm:layoutNode name="middle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2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layoutNode name="middleBoxChildren">
            <dgm:choose name="Name47">
              <dgm:if name="Name48" axis="root ch" ptType="all node" st="1 1" cnt="0 0" func="cnt" op="gt" val="2">
                <dgm:alg type="lin">
                  <dgm:param type="linDir" val="fromT"/>
                  <dgm:param type="vertAlign" val="t"/>
                </dgm:alg>
              </dgm:if>
              <dgm:else name="Name49">
                <dgm:choose name="Name50">
                  <dgm:if name="Name51" func="var" arg="dir" op="equ" val="norm">
                    <dgm:alg type="lin">
                      <dgm:param type="horzAlign" val="l"/>
                    </dgm:alg>
                  </dgm:if>
                  <dgm:else name="Name52">
                    <dgm:alg type="lin">
                      <dgm:param type="linDir" val="fromR"/>
                      <dgm:param type="horz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>
              <dgm:constr type="w" for="ch" forName="mChild" refType="w"/>
              <dgm:constr type="h" for="ch" forName="mChild" refType="h"/>
            </dgm:constrLst>
            <dgm:ruleLst/>
            <dgm:forEach name="Name53" axis="ch ch" ptType="node node" st="2 1" cnt="1 0">
              <dgm:layoutNode name="mChild" styleLbl="fgAcc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forEach name="Name54" axis="followSib" ptType="sibTrans" cnt="1">
                <dgm:layoutNode name="middleSibTrans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userA"/>
                    <dgm:constr type="w" refType="userA" fact="0.015"/>
                    <dgm:constr type="h" refType="userA" fact="0.015"/>
                  </dgm:constrLst>
                  <dgm:ruleLst/>
                </dgm:layoutNode>
              </dgm:forEach>
            </dgm:forEach>
          </dgm:layoutNode>
        </dgm:layoutNode>
      </dgm:if>
      <dgm:else name="Name55"/>
    </dgm:choose>
    <dgm:choose name="Name56">
      <dgm:if name="Name57" axis="root ch" ptType="all node" st="1 1" cnt="0 0" func="cnt" op="gte" val="3">
        <dgm:layoutNode name="centerBox">
          <dgm:alg type="composite">
            <dgm:param type="horzAlign" val="none"/>
            <dgm:param type="vertAlign" val="none"/>
          </dgm:alg>
          <dgm:shape xmlns:r="http://schemas.openxmlformats.org/officeDocument/2006/relationships" r:blip="">
            <dgm:adjLst/>
          </dgm:shape>
          <dgm:presOf/>
          <dgm:choose name="Name58">
            <dgm:if name="Name59" axis="ch ch" ptType="node node" st="3 1" cnt="1 0" func="cnt" op="gt" val="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  <dgm:constr type="bMarg" for="ch" forName="centerBoxParent" refType="h" fact="1.6"/>
                <dgm:constr type="l" for="ch" forName="centerBoxChildren" refType="w" fact="0.025"/>
                <dgm:constr type="t" for="ch" forName="centerBoxChildren" refType="h" fact="0.45"/>
                <dgm:constr type="w" for="ch" forName="centerBoxChildren" refType="w" fact="0.95"/>
                <dgm:constr type="h" for="ch" forName="centerBoxChildren" refType="h" fact="0.45"/>
              </dgm:constrLst>
            </dgm:if>
            <dgm:else name="Name60">
              <dgm:constrLst>
                <dgm:constr type="l" for="ch" forName="centerBoxParent"/>
                <dgm:constr type="t" for="ch" forName="centerBoxParent"/>
                <dgm:constr type="w" for="ch" forName="centerBoxParent" refType="w"/>
                <dgm:constr type="h" for="ch" forName="centerBoxParent" refType="h"/>
              </dgm:constrLst>
            </dgm:else>
          </dgm:choose>
          <dgm:ruleLst/>
          <dgm:layoutNode name="centerBoxParent" styleLbl="node1">
            <dgm:alg type="tx">
              <dgm:param type="txAnchorVert" val="t"/>
              <dgm:param type="parTxLTRAlign" val="l"/>
              <dgm:param type="parTxRTLAlign" val="r"/>
            </dgm:alg>
            <dgm:shape xmlns:r="http://schemas.openxmlformats.org/officeDocument/2006/relationships" type="roundRect" r:blip="">
              <dgm:adjLst>
                <dgm:adj idx="1" val="0.105"/>
              </dgm:adjLst>
            </dgm:shape>
            <dgm:presOf axis="ch" ptType="node" st="3" cnt="1"/>
            <dgm:constrLst>
              <dgm:constr type="t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  <dgm:choose name="Name61">
            <dgm:if name="Name62" axis="ch ch" ptType="node node" st="3 1" cnt="1 0" func="cnt" op="gt" val="0">
              <dgm:layoutNode name="centerBoxChildren">
                <dgm:choose name="Name63">
                  <dgm:if name="Name64" func="var" arg="dir" op="equ" val="norm">
                    <dgm:alg type="lin">
                      <dgm:param type="horzAlign" val="l"/>
                    </dgm:alg>
                  </dgm:if>
                  <dgm:else name="Name65">
                    <dgm:alg type="lin">
                      <dgm:param type="linDir" val="fromR"/>
                      <dgm:param type="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cChild" refType="w"/>
                  <dgm:constr type="h" for="ch" forName="cChild" refType="h"/>
                </dgm:constrLst>
                <dgm:ruleLst/>
                <dgm:forEach name="Name66" axis="ch ch" ptType="node node" st="3 1" cnt="1 0">
                  <dgm:layoutNode name="cChild" styleLbl="fgAcc1">
                    <dgm:varLst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05"/>
                      </dgm:adjLst>
                    </dgm:shape>
                    <dgm:presOf axis="desOrSelf" ptType="node"/>
                    <dgm:constrLst>
                      <dgm:constr type="tMarg" refType="primFontSz" fact="0.3"/>
                      <dgm:constr type="bMarg" refType="primFontSz" fact="0.3"/>
                      <dgm:constr type="lMarg" refType="primFontSz" fact="0.3"/>
                      <dgm:constr type="rMarg" refType="primFontSz" fact="0.3"/>
                    </dgm:constrLst>
                    <dgm:ruleLst>
                      <dgm:rule type="primFontSz" val="5" fact="NaN" max="NaN"/>
                    </dgm:ruleLst>
                  </dgm:layoutNode>
                  <dgm:forEach name="Name67" axis="followSib" ptType="sibTrans" cnt="1">
                    <dgm:layoutNode name="centerSibTrans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userA"/>
                        <dgm:constr type="w" refType="userA" fact="0.015"/>
                        <dgm:constr type="h" refType="userA" fact="0.015"/>
                      </dgm:constrLst>
                      <dgm:ruleLst/>
                    </dgm:layoutNode>
                  </dgm:forEach>
                </dgm:forEach>
              </dgm:layoutNode>
            </dgm:if>
            <dgm:else name="Name68"/>
          </dgm:choose>
        </dgm:layoutNode>
      </dgm:if>
      <dgm:else name="Name69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FramedTextPicture">
  <dgm:title val=""/>
  <dgm:desc val=""/>
  <dgm:catLst>
    <dgm:cat type="picture" pri="20000"/>
    <dgm:cat type="pictureconvert" pri="20000"/>
  </dgm:catLst>
  <dgm:samp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</dgm:ptLst>
      <dgm:cxnLst>
        <dgm:cxn modelId="20" srcId="0" destId="10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grDir" val="tL"/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w" for="ch" forName="composite" refType="w"/>
      <dgm:constr type="h" for="ch" forName="composite" refType="h"/>
      <dgm:constr type="primFontSz" for="des" ptType="node" op="equ" val="65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/>
          <dgm:chPref/>
        </dgm:varLst>
        <dgm:alg type="composite">
          <dgm:param type="ar" val="1.5179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4017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.3535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8688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.3535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8688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if>
          <dgm:else name="Name6">
            <dgm:constrLst>
              <dgm:constr type="l" for="ch" forName="Image" refType="w" fact="0.6144"/>
              <dgm:constr type="t" for="ch" forName="Image" refType="h" fact="0"/>
              <dgm:constr type="w" for="ch" forName="Image" refType="w" fact="0.3856"/>
              <dgm:constr type="h" for="ch" forName="Image" refType="h" fact="0.3902"/>
              <dgm:constr type="l" for="ch" forName="ParentText" refType="w" fact="0.0482"/>
              <dgm:constr type="t" for="ch" forName="ParentText" refType="h" fact="0.4146"/>
              <dgm:constr type="w" for="ch" forName="ParentText" refType="w" fact="0.5463"/>
              <dgm:constr type="h" for="ch" forName="ParentText" refType="h" fact="0.5122"/>
              <dgm:constr type="l" for="ch" forName="tlFrame" refType="w" fact="0"/>
              <dgm:constr type="t" for="ch" forName="tlFrame" refType="h" fact="0.3415"/>
              <dgm:constr type="w" for="ch" forName="tlFrame" refType="w" fact="0.1312"/>
              <dgm:constr type="h" for="ch" forName="tlFrame" refType="h" fact="0.1992"/>
              <dgm:constr type="l" for="ch" forName="trFrame" refType="w" fact="0.5153"/>
              <dgm:constr type="t" for="ch" forName="trFrame" refType="h" fact="0.3415"/>
              <dgm:constr type="w" for="ch" forName="trFrame" refType="w" fact="0.1312"/>
              <dgm:constr type="h" for="ch" forName="trFrame" refType="h" fact="0.1992"/>
              <dgm:constr type="l" for="ch" forName="blFrame" refType="w" fact="0"/>
              <dgm:constr type="t" for="ch" forName="blFrame" refType="h" fact="0.8008"/>
              <dgm:constr type="w" for="ch" forName="blFrame" refType="w" fact="0.1312"/>
              <dgm:constr type="h" for="ch" forName="blFrame" refType="h" fact="0.1992"/>
              <dgm:constr type="l" for="ch" forName="brFrame" refType="w" fact="0.5153"/>
              <dgm:constr type="t" for="ch" forName="brFrame" refType="h" fact="0.8008"/>
              <dgm:constr type="w" for="ch" forName="brFrame" refType="w" fact="0.1312"/>
              <dgm:constr type="h" for="ch" forName="brFrame" refType="h" fact="0.1992"/>
            </dgm:constrLst>
          </dgm:else>
        </dgm:choos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tlFrame" styleLbl="node1">
          <dgm:alg type="sp"/>
          <dgm:shape xmlns:r="http://schemas.openxmlformats.org/officeDocument/2006/relationships" type="halfFrame" r:blip="">
            <dgm:adjLst>
              <dgm:adj idx="1" val="0.2577"/>
              <dgm:adj idx="2" val="0.2577"/>
            </dgm:adjLst>
          </dgm:shape>
          <dgm:presOf/>
        </dgm:layoutNode>
        <dgm:layoutNode name="trFrame" styleLbl="node1">
          <dgm:alg type="sp"/>
          <dgm:shape xmlns:r="http://schemas.openxmlformats.org/officeDocument/2006/relationships" rot="90" type="halfFrame" r:blip="">
            <dgm:adjLst>
              <dgm:adj idx="1" val="0.2577"/>
              <dgm:adj idx="2" val="0.2577"/>
            </dgm:adjLst>
          </dgm:shape>
          <dgm:presOf/>
        </dgm:layoutNode>
        <dgm:layoutNode name="blFrame" styleLbl="node1">
          <dgm:alg type="sp"/>
          <dgm:shape xmlns:r="http://schemas.openxmlformats.org/officeDocument/2006/relationships" rot="270" type="halfFrame" r:blip="">
            <dgm:adjLst>
              <dgm:adj idx="1" val="0.2577"/>
              <dgm:adj idx="2" val="0.2577"/>
            </dgm:adjLst>
          </dgm:shape>
          <dgm:presOf/>
        </dgm:layoutNode>
        <dgm:layoutNode name="brFrame" styleLbl="node1">
          <dgm:alg type="sp"/>
          <dgm:shape xmlns:r="http://schemas.openxmlformats.org/officeDocument/2006/relationships" rot="180" type="halfFrame" r:blip="">
            <dgm:adjLst>
              <dgm:adj idx="1" val="0.2577"/>
              <dgm:adj idx="2" val="0.2577"/>
            </dgm:adjLst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BendingPictureBlocks">
  <dgm:title val=""/>
  <dgm:desc val=""/>
  <dgm:catLst>
    <dgm:cat type="picture" pri="8000"/>
    <dgm:cat type="pictureconvert" pri="8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1.61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908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3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h" fact="1.12"/>
              <dgm:constr type="h" for="ch" forName="rect1" refType="h" fact="0.942"/>
              <dgm:constr type="l" for="ch" forName="rect2" refType="w" fact="0.63"/>
              <dgm:constr type="t" for="ch" forName="rect2" refType="h" fact="0.396"/>
              <dgm:constr type="w" for="ch" forName="rect2" refType="h" fact="0.607"/>
              <dgm:constr type="h" for="ch" forName="rect2" refType="h" fact="0.607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rect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C8668421-A162-40BC-A947-C29CA45EAFB9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A24BFD85-462B-4723-B8F6-5B6D596F92DC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848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BFD85-462B-4723-B8F6-5B6D596F92DC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8314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BFD85-462B-4723-B8F6-5B6D596F92DC}" type="slidenum">
              <a:rPr lang="en-IN" smtClean="0">
                <a:solidFill>
                  <a:prstClr val="black"/>
                </a:solidFill>
              </a:rPr>
              <a:pPr/>
              <a:t>2</a:t>
            </a:fld>
            <a:endParaRPr lang="en-I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24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BFD85-462B-4723-B8F6-5B6D596F92DC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91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BFD85-462B-4723-B8F6-5B6D596F92DC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963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4BFD85-462B-4723-B8F6-5B6D596F92DC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597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D6E4-D192-5E9A-605B-4CC528ECB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79F46-0363-4E03-8EA5-C67EE3DB2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3688C-29EF-C79F-BF7C-1437582C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8539A-8FC5-96C9-3BD3-3DC93B52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40619-A8BB-1053-C119-CCD9B858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0762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9280-86A7-C9B5-FD68-39AE7A5F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BE072-090E-035E-382F-018CCC0B9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82D5A-AB07-042F-1426-F81CFD4D4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BC9CF-7052-DDC3-0210-C1F566D7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7159D-AD73-3481-77C6-1F04202A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79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938D8-FDF6-70F7-3291-C4F64CFE9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86A3A-CBCC-E513-D972-DA22D70C0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44B26-E93F-12F4-2619-CA6A0AAD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8297F-F405-D781-9035-9AA7269F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48799-11FC-1F1C-3279-62A8066F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4318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D6E4-D192-5E9A-605B-4CC528ECB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479F46-0363-4E03-8EA5-C67EE3DB23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3688C-29EF-C79F-BF7C-1437582CC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8539A-8FC5-96C9-3BD3-3DC93B52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40619-A8BB-1053-C119-CCD9B8589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762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27B8F-8E49-895A-E3DD-E87D7993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6A4F-C07A-73EE-161B-5AF96DDFF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B03E2-F7F4-FF74-DA50-85FC2575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1C174-2167-844C-E2BB-66A54C68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1305F-67A0-FDF2-DB38-7B80F3A8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5329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E4E0-0505-6A62-11E0-4A452F37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37B3-BE7B-DEBF-C551-DEA6197E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F40A6-8B8D-1CA4-E327-965A0BB1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AF65F-54FE-63F7-DE9D-8B7263C4C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F578D-9CA6-D603-BE57-62302E28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98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2EF7-4FFE-9C97-50B8-108406C8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B69E7-A32B-330C-B2A3-03B7BAA5D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D4189-43C0-426F-7485-406592004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6E232-E3B5-15D0-6F24-6860C1D4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48C16-8FD2-2229-ECAA-F98EB73B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F1A08-39C4-EB8D-F5A8-96F5E816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303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ACBB-7D54-7DC9-63E1-1213783FF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76C1B-C262-89B6-E6CD-E4BE1B253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5D8E-BD38-BF9F-1FDC-2A55F1641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572C5-DEC1-EBE0-1AE0-7C6455C6F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7EFEFF-D4C8-E595-E624-F9207FE53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8D53D3-2270-3080-406B-EC126DD3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8C071-8221-4AFA-11BF-25554CF3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D7C1E-D4E3-0F88-5CEA-C76DBF4C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265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B7E-FF1B-9C43-601C-1B422104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D370B-3D17-ACEA-9BAA-9DE646D2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412AF-3648-B0CE-2F9A-AD97DA6E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22710-607C-E726-0C41-68440F9C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2025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6E923-8D48-CD6F-EB35-68F95DCA4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DDFAE-3ADB-7E52-A9F4-71FE2B9A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A516F-B698-AC10-94D6-1902202B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562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A496-438C-DEEF-7E19-1821C17C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654DB-6927-EF88-0579-AD258EC51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CBD94-3C59-7717-FB9B-0CDCF8639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F8413-F656-40E2-962E-3D87884E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BEB18-6984-0AB2-E04A-D38F758A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1ABA5-DD12-8034-F1D5-5530CEF9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604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27B8F-8E49-895A-E3DD-E87D79930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6A4F-C07A-73EE-161B-5AF96DDFF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B03E2-F7F4-FF74-DA50-85FC2575E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1C174-2167-844C-E2BB-66A54C68C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1305F-67A0-FDF2-DB38-7B80F3A80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15329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E7A9-B5BB-D3AB-0E88-A293A9B2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533AA-A168-380A-1F61-817FCB911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AFA92-0014-DDD4-F88E-945BF9E63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84122-1C27-81C7-C008-199436B9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7C7AD-FB21-7A9B-EB1C-C2AEAACB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9B77E-F4FD-682C-3EBC-E09181D5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2781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A9280-86A7-C9B5-FD68-39AE7A5F4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BE072-090E-035E-382F-018CCC0B9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82D5A-AB07-042F-1426-F81CFD4D4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BC9CF-7052-DDC3-0210-C1F566D7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7159D-AD73-3481-77C6-1F04202A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796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B938D8-FDF6-70F7-3291-C4F64CFE99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86A3A-CBCC-E513-D972-DA22D70C02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44B26-E93F-12F4-2619-CA6A0AADE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8297F-F405-D781-9035-9AA7269F6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48799-11FC-1F1C-3279-62A8066FB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1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7E4E0-0505-6A62-11E0-4A452F37A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37B3-BE7B-DEBF-C551-DEA6197E51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EF40A6-8B8D-1CA4-E327-965A0BB1F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AF65F-54FE-63F7-DE9D-8B7263C4C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F578D-9CA6-D603-BE57-62302E28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98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2EF7-4FFE-9C97-50B8-108406C8E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B69E7-A32B-330C-B2A3-03B7BAA5D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D4189-43C0-426F-7485-406592004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B6E232-E3B5-15D0-6F24-6860C1D4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48C16-8FD2-2229-ECAA-F98EB73BC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4F1A08-39C4-EB8D-F5A8-96F5E816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30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8ACBB-7D54-7DC9-63E1-1213783FF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F76C1B-C262-89B6-E6CD-E4BE1B253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755D8E-BD38-BF9F-1FDC-2A55F1641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E572C5-DEC1-EBE0-1AE0-7C6455C6F0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7EFEFF-D4C8-E595-E624-F9207FE53C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8D53D3-2270-3080-406B-EC126DD3A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C8C071-8221-4AFA-11BF-25554CF3D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6D7C1E-D4E3-0F88-5CEA-C76DBF4C6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26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7B7E-FF1B-9C43-601C-1B4221047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CD370B-3D17-ACEA-9BAA-9DE646D23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412AF-3648-B0CE-2F9A-AD97DA6E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622710-607C-E726-0C41-68440F9CE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202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6E923-8D48-CD6F-EB35-68F95DCA4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DDFAE-3ADB-7E52-A9F4-71FE2B9A4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CA516F-B698-AC10-94D6-1902202BA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4562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2A496-438C-DEEF-7E19-1821C17C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654DB-6927-EF88-0579-AD258EC51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CBD94-3C59-7717-FB9B-0CDCF86397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F8413-F656-40E2-962E-3D87884E6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BEB18-6984-0AB2-E04A-D38F758A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B1ABA5-DD12-8034-F1D5-5530CEF9C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60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5E7A9-B5BB-D3AB-0E88-A293A9B2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B533AA-A168-380A-1F61-817FCB911C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0AFA92-0014-DDD4-F88E-945BF9E63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84122-1C27-81C7-C008-199436B9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7C7AD-FB21-7A9B-EB1C-C2AEAACBB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9B77E-F4FD-682C-3EBC-E09181D5A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278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A4FD5-D257-4A48-7631-D833C452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9E675-03F9-D660-1640-5F6D4C74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ACF10-1CFF-979F-FF21-1E064EC10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13B0D-D08C-4540-A490-B4B34033FA7C}" type="datetimeFigureOut">
              <a:rPr lang="en-IN" smtClean="0"/>
              <a:pPr/>
              <a:t>17-09-2024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2063E-C675-592A-2FBE-1967B904E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C743F-F91B-6716-D3C2-F000D3A77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F215-E3BF-4E7C-BD00-D205368D4F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26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EA4FD5-D257-4A48-7631-D833C4526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D9E675-03F9-D660-1640-5F6D4C743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ACF10-1CFF-979F-FF21-1E064EC10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13B0D-D08C-4540-A490-B4B34033FA7C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17-09-2024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2063E-C675-592A-2FBE-1967B904E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C743F-F91B-6716-D3C2-F000D3A778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F215-E3BF-4E7C-BD00-D205368D4F2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69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13" Type="http://schemas.openxmlformats.org/officeDocument/2006/relationships/diagramQuickStyle" Target="../diagrams/quickStyle2.xml"/><Relationship Id="rId18" Type="http://schemas.openxmlformats.org/officeDocument/2006/relationships/image" Target="../media/image7.jpeg"/><Relationship Id="rId3" Type="http://schemas.openxmlformats.org/officeDocument/2006/relationships/image" Target="../media/image4.png"/><Relationship Id="rId7" Type="http://schemas.openxmlformats.org/officeDocument/2006/relationships/diagramLayout" Target="../diagrams/layout1.xml"/><Relationship Id="rId12" Type="http://schemas.openxmlformats.org/officeDocument/2006/relationships/diagramLayout" Target="../diagrams/layout2.xml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11" Type="http://schemas.openxmlformats.org/officeDocument/2006/relationships/diagramData" Target="../diagrams/data2.xml"/><Relationship Id="rId5" Type="http://schemas.openxmlformats.org/officeDocument/2006/relationships/image" Target="../media/image3.png"/><Relationship Id="rId15" Type="http://schemas.microsoft.com/office/2007/relationships/diagramDrawing" Target="../diagrams/drawing2.xml"/><Relationship Id="rId10" Type="http://schemas.microsoft.com/office/2007/relationships/diagramDrawing" Target="../diagrams/drawing1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1.xml"/><Relationship Id="rId14" Type="http://schemas.openxmlformats.org/officeDocument/2006/relationships/diagramColors" Target="../diagrams/colors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18" Type="http://schemas.openxmlformats.org/officeDocument/2006/relationships/diagramQuickStyle" Target="../diagrams/quickStyle5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17" Type="http://schemas.openxmlformats.org/officeDocument/2006/relationships/diagramLayout" Target="../diagrams/layout5.xml"/><Relationship Id="rId2" Type="http://schemas.openxmlformats.org/officeDocument/2006/relationships/notesSlide" Target="../notesSlides/notesSlide3.xml"/><Relationship Id="rId16" Type="http://schemas.openxmlformats.org/officeDocument/2006/relationships/diagramData" Target="../diagrams/data5.xml"/><Relationship Id="rId20" Type="http://schemas.microsoft.com/office/2007/relationships/diagramDrawing" Target="../diagrams/drawing5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3.png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19" Type="http://schemas.openxmlformats.org/officeDocument/2006/relationships/diagramColors" Target="../diagrams/colors5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7.xml"/><Relationship Id="rId18" Type="http://schemas.openxmlformats.org/officeDocument/2006/relationships/diagramQuickStyle" Target="../diagrams/quickStyle8.xml"/><Relationship Id="rId3" Type="http://schemas.openxmlformats.org/officeDocument/2006/relationships/image" Target="../media/image4.pn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7.xml"/><Relationship Id="rId17" Type="http://schemas.openxmlformats.org/officeDocument/2006/relationships/diagramLayout" Target="../diagrams/layout8.xml"/><Relationship Id="rId2" Type="http://schemas.openxmlformats.org/officeDocument/2006/relationships/notesSlide" Target="../notesSlides/notesSlide4.xml"/><Relationship Id="rId16" Type="http://schemas.openxmlformats.org/officeDocument/2006/relationships/diagramData" Target="../diagrams/data8.xml"/><Relationship Id="rId20" Type="http://schemas.microsoft.com/office/2007/relationships/diagramDrawing" Target="../diagrams/drawing8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6.xml"/><Relationship Id="rId11" Type="http://schemas.openxmlformats.org/officeDocument/2006/relationships/diagramData" Target="../diagrams/data7.xml"/><Relationship Id="rId5" Type="http://schemas.openxmlformats.org/officeDocument/2006/relationships/image" Target="../media/image3.png"/><Relationship Id="rId15" Type="http://schemas.microsoft.com/office/2007/relationships/diagramDrawing" Target="../diagrams/drawing7.xml"/><Relationship Id="rId10" Type="http://schemas.microsoft.com/office/2007/relationships/diagramDrawing" Target="../diagrams/drawing6.xml"/><Relationship Id="rId19" Type="http://schemas.openxmlformats.org/officeDocument/2006/relationships/diagramColors" Target="../diagrams/colors8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13" Type="http://schemas.openxmlformats.org/officeDocument/2006/relationships/diagramQuickStyle" Target="../diagrams/quickStyle10.xml"/><Relationship Id="rId18" Type="http://schemas.openxmlformats.org/officeDocument/2006/relationships/diagramQuickStyle" Target="../diagrams/quickStyle11.xml"/><Relationship Id="rId26" Type="http://schemas.openxmlformats.org/officeDocument/2006/relationships/diagramData" Target="../diagrams/data13.xml"/><Relationship Id="rId3" Type="http://schemas.openxmlformats.org/officeDocument/2006/relationships/image" Target="../media/image4.png"/><Relationship Id="rId21" Type="http://schemas.openxmlformats.org/officeDocument/2006/relationships/diagramData" Target="../diagrams/data12.xml"/><Relationship Id="rId7" Type="http://schemas.openxmlformats.org/officeDocument/2006/relationships/diagramLayout" Target="../diagrams/layout9.xml"/><Relationship Id="rId12" Type="http://schemas.openxmlformats.org/officeDocument/2006/relationships/diagramLayout" Target="../diagrams/layout10.xml"/><Relationship Id="rId17" Type="http://schemas.openxmlformats.org/officeDocument/2006/relationships/diagramLayout" Target="../diagrams/layout11.xml"/><Relationship Id="rId25" Type="http://schemas.microsoft.com/office/2007/relationships/diagramDrawing" Target="../diagrams/drawing12.xml"/><Relationship Id="rId2" Type="http://schemas.openxmlformats.org/officeDocument/2006/relationships/notesSlide" Target="../notesSlides/notesSlide5.xml"/><Relationship Id="rId16" Type="http://schemas.openxmlformats.org/officeDocument/2006/relationships/diagramData" Target="../diagrams/data11.xml"/><Relationship Id="rId20" Type="http://schemas.microsoft.com/office/2007/relationships/diagramDrawing" Target="../diagrams/drawing11.xml"/><Relationship Id="rId29" Type="http://schemas.openxmlformats.org/officeDocument/2006/relationships/diagramColors" Target="../diagrams/colors13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9.xml"/><Relationship Id="rId11" Type="http://schemas.openxmlformats.org/officeDocument/2006/relationships/diagramData" Target="../diagrams/data10.xml"/><Relationship Id="rId24" Type="http://schemas.openxmlformats.org/officeDocument/2006/relationships/diagramColors" Target="../diagrams/colors12.xml"/><Relationship Id="rId5" Type="http://schemas.openxmlformats.org/officeDocument/2006/relationships/image" Target="../media/image3.png"/><Relationship Id="rId15" Type="http://schemas.microsoft.com/office/2007/relationships/diagramDrawing" Target="../diagrams/drawing10.xml"/><Relationship Id="rId23" Type="http://schemas.openxmlformats.org/officeDocument/2006/relationships/diagramQuickStyle" Target="../diagrams/quickStyle12.xml"/><Relationship Id="rId28" Type="http://schemas.openxmlformats.org/officeDocument/2006/relationships/diagramQuickStyle" Target="../diagrams/quickStyle13.xml"/><Relationship Id="rId10" Type="http://schemas.microsoft.com/office/2007/relationships/diagramDrawing" Target="../diagrams/drawing9.xml"/><Relationship Id="rId19" Type="http://schemas.openxmlformats.org/officeDocument/2006/relationships/diagramColors" Target="../diagrams/colors11.xml"/><Relationship Id="rId4" Type="http://schemas.openxmlformats.org/officeDocument/2006/relationships/image" Target="../media/image1.png"/><Relationship Id="rId9" Type="http://schemas.openxmlformats.org/officeDocument/2006/relationships/diagramColors" Target="../diagrams/colors9.xml"/><Relationship Id="rId14" Type="http://schemas.openxmlformats.org/officeDocument/2006/relationships/diagramColors" Target="../diagrams/colors10.xml"/><Relationship Id="rId22" Type="http://schemas.openxmlformats.org/officeDocument/2006/relationships/diagramLayout" Target="../diagrams/layout12.xml"/><Relationship Id="rId27" Type="http://schemas.openxmlformats.org/officeDocument/2006/relationships/diagramLayout" Target="../diagrams/layout13.xml"/><Relationship Id="rId30" Type="http://schemas.microsoft.com/office/2007/relationships/diagramDrawing" Target="../diagrams/drawing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0603C3-79A8-6F09-3AAF-C33A9FF9AD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620" y="-1242961"/>
            <a:ext cx="12624620" cy="8363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A162F8-2517-691E-271C-BF22DE7FB82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8" y="195008"/>
            <a:ext cx="824051" cy="824051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C23CA4E3-4BE2-802C-9924-C7435B8CD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1305" y="254000"/>
            <a:ext cx="7847514" cy="701040"/>
          </a:xfrm>
        </p:spPr>
        <p:txBody>
          <a:bodyPr anchor="ctr">
            <a:normAutofit fontScale="90000"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61B799C8-2141-9F06-2F3F-7A049D706B9B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10149840" y="185175"/>
            <a:ext cx="1707606" cy="824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-135955" y="1889245"/>
            <a:ext cx="11402031" cy="353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	 –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SIH1710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	 –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Enhancing Navigation for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						Railway station facilities and Locations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				 –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Transportation and Logistics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 			 –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 			 –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10286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			 –	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Maverick Minds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36434D6D-B49C-2374-6C4A-A91BC3BF84E1}"/>
              </a:ext>
            </a:extLst>
          </p:cNvPr>
          <p:cNvSpPr txBox="1">
            <a:spLocks/>
          </p:cNvSpPr>
          <p:nvPr/>
        </p:nvSpPr>
        <p:spPr>
          <a:xfrm>
            <a:off x="3765415" y="1019059"/>
            <a:ext cx="3599292" cy="701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600" b="1" dirty="0">
                <a:solidFill>
                  <a:schemeClr val="tx2"/>
                </a:solidFill>
                <a:latin typeface="Garamond" panose="02020404030301010803" pitchFamily="18" charset="0"/>
              </a:rPr>
              <a:t>TITLE PAGE</a:t>
            </a:r>
          </a:p>
        </p:txBody>
      </p:sp>
    </p:spTree>
    <p:extLst>
      <p:ext uri="{BB962C8B-B14F-4D97-AF65-F5344CB8AC3E}">
        <p14:creationId xmlns:p14="http://schemas.microsoft.com/office/powerpoint/2010/main" val="71273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A162F8-2517-691E-271C-BF22DE7FB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8" y="254000"/>
            <a:ext cx="1078051" cy="1078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603C3-79A8-6F09-3AAF-C33A9FF9AD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620" y="-1166926"/>
            <a:ext cx="12624620" cy="8363975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C23CA4E3-4BE2-802C-9924-C7435B8CD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6271" y="254000"/>
            <a:ext cx="7847514" cy="701040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Idea/Proposal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61B799C8-2141-9F06-2F3F-7A049D706B9B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10149840" y="254000"/>
            <a:ext cx="1707606" cy="824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FE590A-68F3-12B8-078E-F67BB1530EB9}"/>
              </a:ext>
            </a:extLst>
          </p:cNvPr>
          <p:cNvSpPr txBox="1"/>
          <p:nvPr/>
        </p:nvSpPr>
        <p:spPr>
          <a:xfrm>
            <a:off x="531649" y="1691471"/>
            <a:ext cx="11128702" cy="892552"/>
          </a:xfrm>
          <a:prstGeom prst="rect">
            <a:avLst/>
          </a:prstGeom>
          <a:noFill/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prstClr val="black"/>
                </a:solidFill>
              </a:rPr>
              <a:t>We are proposing an application that features a detailed navigation system with maps and  for smooth station navigation, supported by an AI chat assistant.</a:t>
            </a:r>
            <a:endParaRPr lang="en-IN" sz="2600" dirty="0">
              <a:solidFill>
                <a:prstClr val="black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B7A809C-D91D-6DDB-66FF-7D4FCF8593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7746880"/>
              </p:ext>
            </p:extLst>
          </p:nvPr>
        </p:nvGraphicFramePr>
        <p:xfrm>
          <a:off x="8346172" y="3197443"/>
          <a:ext cx="3845828" cy="2974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4" name="Diagram 3" hidden="1">
            <a:extLst>
              <a:ext uri="{FF2B5EF4-FFF2-40B4-BE49-F238E27FC236}">
                <a16:creationId xmlns:a16="http://schemas.microsoft.com/office/drawing/2014/main" id="{EDDE9826-2031-5129-2E49-44D96533B2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456241"/>
              </p:ext>
            </p:extLst>
          </p:nvPr>
        </p:nvGraphicFramePr>
        <p:xfrm>
          <a:off x="531649" y="2747228"/>
          <a:ext cx="6744927" cy="23742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pSp>
        <p:nvGrpSpPr>
          <p:cNvPr id="10" name="object 3"/>
          <p:cNvGrpSpPr/>
          <p:nvPr/>
        </p:nvGrpSpPr>
        <p:grpSpPr>
          <a:xfrm>
            <a:off x="202753" y="2846253"/>
            <a:ext cx="4479290" cy="2068323"/>
            <a:chOff x="0" y="443093"/>
            <a:chExt cx="7205980" cy="9076061"/>
          </a:xfr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sp>
          <p:nvSpPr>
            <p:cNvPr id="11" name="object 4"/>
            <p:cNvSpPr/>
            <p:nvPr/>
          </p:nvSpPr>
          <p:spPr>
            <a:xfrm>
              <a:off x="0" y="443093"/>
              <a:ext cx="7205979" cy="9076054"/>
            </a:xfrm>
            <a:prstGeom prst="snipRoundRect">
              <a:avLst/>
            </a:prstGeom>
            <a:grpFill/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5"/>
            <p:cNvSpPr/>
            <p:nvPr/>
          </p:nvSpPr>
          <p:spPr>
            <a:xfrm>
              <a:off x="0" y="443099"/>
              <a:ext cx="7205980" cy="9076055"/>
            </a:xfrm>
            <a:prstGeom prst="snipRoundRect">
              <a:avLst/>
            </a:prstGeom>
            <a:grpFill/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3">
            <a:extLst>
              <a:ext uri="{FF2B5EF4-FFF2-40B4-BE49-F238E27FC236}">
                <a16:creationId xmlns:a16="http://schemas.microsoft.com/office/drawing/2014/main" id="{70D32A0C-1B61-9870-D7A9-4D6B011CF5FE}"/>
              </a:ext>
            </a:extLst>
          </p:cNvPr>
          <p:cNvGrpSpPr/>
          <p:nvPr/>
        </p:nvGrpSpPr>
        <p:grpSpPr>
          <a:xfrm>
            <a:off x="80876" y="4934250"/>
            <a:ext cx="3811198" cy="1900286"/>
            <a:chOff x="0" y="443093"/>
            <a:chExt cx="7205980" cy="9076063"/>
          </a:xfr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724B808C-DEBE-2E44-85CE-7E367B7A8CD6}"/>
                </a:ext>
              </a:extLst>
            </p:cNvPr>
            <p:cNvSpPr/>
            <p:nvPr/>
          </p:nvSpPr>
          <p:spPr>
            <a:xfrm>
              <a:off x="0" y="443093"/>
              <a:ext cx="7205979" cy="9076054"/>
            </a:xfrm>
            <a:prstGeom prst="snipRoundRect">
              <a:avLst/>
            </a:prstGeom>
            <a:grpFill/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CD04730C-D3EF-6535-B474-843B05957A5B}"/>
                </a:ext>
              </a:extLst>
            </p:cNvPr>
            <p:cNvSpPr/>
            <p:nvPr/>
          </p:nvSpPr>
          <p:spPr>
            <a:xfrm>
              <a:off x="0" y="443098"/>
              <a:ext cx="7205980" cy="9076058"/>
            </a:xfrm>
            <a:prstGeom prst="snipRoundRect">
              <a:avLst/>
            </a:prstGeom>
            <a:grpFill/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3">
            <a:extLst>
              <a:ext uri="{FF2B5EF4-FFF2-40B4-BE49-F238E27FC236}">
                <a16:creationId xmlns:a16="http://schemas.microsoft.com/office/drawing/2014/main" id="{D303E70B-0CDB-5941-7119-4AD36D98A5FB}"/>
              </a:ext>
            </a:extLst>
          </p:cNvPr>
          <p:cNvGrpSpPr>
            <a:grpSpLocks/>
          </p:cNvGrpSpPr>
          <p:nvPr/>
        </p:nvGrpSpPr>
        <p:grpSpPr>
          <a:xfrm>
            <a:off x="3362839" y="4316910"/>
            <a:ext cx="2733162" cy="1983406"/>
            <a:chOff x="0" y="443093"/>
            <a:chExt cx="7205980" cy="9076061"/>
          </a:xfrm>
          <a:blipFill dpi="0"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6" name="object 4">
              <a:extLst>
                <a:ext uri="{FF2B5EF4-FFF2-40B4-BE49-F238E27FC236}">
                  <a16:creationId xmlns:a16="http://schemas.microsoft.com/office/drawing/2014/main" id="{C5554631-320A-81DD-3806-6C3B931C5F87}"/>
                </a:ext>
              </a:extLst>
            </p:cNvPr>
            <p:cNvSpPr/>
            <p:nvPr/>
          </p:nvSpPr>
          <p:spPr>
            <a:xfrm>
              <a:off x="0" y="443093"/>
              <a:ext cx="7205979" cy="9076054"/>
            </a:xfrm>
            <a:prstGeom prst="snipRoundRect">
              <a:avLst/>
            </a:prstGeom>
            <a:grpFill/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8764C2D8-278D-FB1F-A8A2-CEEF083A5FA2}"/>
                </a:ext>
              </a:extLst>
            </p:cNvPr>
            <p:cNvSpPr/>
            <p:nvPr/>
          </p:nvSpPr>
          <p:spPr>
            <a:xfrm>
              <a:off x="0" y="443099"/>
              <a:ext cx="7205980" cy="9076055"/>
            </a:xfrm>
            <a:prstGeom prst="snipRoundRect">
              <a:avLst/>
            </a:prstGeom>
            <a:grpFill/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9430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A162F8-2517-691E-271C-BF22DE7FB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8" y="254000"/>
            <a:ext cx="1078051" cy="1078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603C3-79A8-6F09-3AAF-C33A9FF9AD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3622" y="-1242961"/>
            <a:ext cx="12624620" cy="8363975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C23CA4E3-4BE2-802C-9924-C7435B8CD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6271" y="254000"/>
            <a:ext cx="7847514" cy="701040"/>
          </a:xfrm>
        </p:spPr>
        <p:txBody>
          <a:bodyPr anchor="ctr">
            <a:normAutofit fontScale="90000"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Technical Potential of Guide Motion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61B799C8-2141-9F06-2F3F-7A049D706B9B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10149840" y="254000"/>
            <a:ext cx="1707606" cy="8240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E29BE38-9985-2968-0B0F-4EB3FCF87E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0030573"/>
              </p:ext>
            </p:extLst>
          </p:nvPr>
        </p:nvGraphicFramePr>
        <p:xfrm>
          <a:off x="6529141" y="1557493"/>
          <a:ext cx="5472105" cy="47677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9F74FF5-88FC-4DE9-2388-EF782B725D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0890259"/>
              </p:ext>
            </p:extLst>
          </p:nvPr>
        </p:nvGraphicFramePr>
        <p:xfrm>
          <a:off x="334554" y="998212"/>
          <a:ext cx="3531059" cy="309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7F436BD3-95ED-0D6A-DC5F-A2C78D425CB2}"/>
              </a:ext>
            </a:extLst>
          </p:cNvPr>
          <p:cNvSpPr/>
          <p:nvPr/>
        </p:nvSpPr>
        <p:spPr>
          <a:xfrm>
            <a:off x="4272915" y="4097655"/>
            <a:ext cx="167640" cy="102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5617F1A-A910-9682-0C0C-2D7E22EA9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3742740"/>
              </p:ext>
            </p:extLst>
          </p:nvPr>
        </p:nvGraphicFramePr>
        <p:xfrm>
          <a:off x="334553" y="2865316"/>
          <a:ext cx="3531059" cy="3099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288504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A162F8-2517-691E-271C-BF22DE7FB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8" y="254000"/>
            <a:ext cx="1078051" cy="1078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603C3-79A8-6F09-3AAF-C33A9FF9AD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620" y="-1242961"/>
            <a:ext cx="12624620" cy="8363975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C23CA4E3-4BE2-802C-9924-C7435B8CD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6271" y="254000"/>
            <a:ext cx="7847514" cy="701040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Path to Resolution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61B799C8-2141-9F06-2F3F-7A049D706B9B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10149840" y="254000"/>
            <a:ext cx="1707606" cy="8240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EF60E74-CFCD-3463-4375-4688ED6775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518553"/>
              </p:ext>
            </p:extLst>
          </p:nvPr>
        </p:nvGraphicFramePr>
        <p:xfrm>
          <a:off x="6614160" y="1493520"/>
          <a:ext cx="5243285" cy="45440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7468D58-0C74-A3D4-FFBB-EAED8D795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9907143"/>
              </p:ext>
            </p:extLst>
          </p:nvPr>
        </p:nvGraphicFramePr>
        <p:xfrm>
          <a:off x="3731109" y="1078050"/>
          <a:ext cx="2781451" cy="2965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D59E1DC-4E38-6079-1311-606FC8200F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7043647"/>
              </p:ext>
            </p:extLst>
          </p:nvPr>
        </p:nvGraphicFramePr>
        <p:xfrm>
          <a:off x="-17931" y="1231107"/>
          <a:ext cx="3800565" cy="5372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72945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A162F8-2517-691E-271C-BF22DE7FB8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08" y="254000"/>
            <a:ext cx="1078051" cy="1078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603C3-79A8-6F09-3AAF-C33A9FF9AD1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1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2620" y="-1428053"/>
            <a:ext cx="12624620" cy="8363975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C23CA4E3-4BE2-802C-9924-C7435B8CD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36271" y="254000"/>
            <a:ext cx="7847514" cy="701040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Technical Approach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pic>
        <p:nvPicPr>
          <p:cNvPr id="2" name="Google Shape;93;p2">
            <a:extLst>
              <a:ext uri="{FF2B5EF4-FFF2-40B4-BE49-F238E27FC236}">
                <a16:creationId xmlns:a16="http://schemas.microsoft.com/office/drawing/2014/main" id="{61B799C8-2141-9F06-2F3F-7A049D706B9B}"/>
              </a:ext>
            </a:extLst>
          </p:cNvPr>
          <p:cNvPicPr preferRelativeResize="0"/>
          <p:nvPr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10149840" y="254000"/>
            <a:ext cx="1707606" cy="82405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9AED17E-1B49-1017-8B1B-6DFE43C8A3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5688405"/>
              </p:ext>
            </p:extLst>
          </p:nvPr>
        </p:nvGraphicFramePr>
        <p:xfrm>
          <a:off x="9119680" y="2434522"/>
          <a:ext cx="2890520" cy="2350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F19338D-64F4-5356-5652-BEB5D17FDC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3399129"/>
              </p:ext>
            </p:extLst>
          </p:nvPr>
        </p:nvGraphicFramePr>
        <p:xfrm>
          <a:off x="8479037" y="4514450"/>
          <a:ext cx="3290365" cy="290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F5DB225B-51B2-F1F2-B920-E40521E1DB90}"/>
              </a:ext>
            </a:extLst>
          </p:cNvPr>
          <p:cNvSpPr/>
          <p:nvPr/>
        </p:nvSpPr>
        <p:spPr>
          <a:xfrm rot="16200000">
            <a:off x="10062886" y="4592524"/>
            <a:ext cx="885395" cy="343764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468D6D66-3219-E5C3-ABD9-114B98AAB3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6089789"/>
              </p:ext>
            </p:extLst>
          </p:nvPr>
        </p:nvGraphicFramePr>
        <p:xfrm>
          <a:off x="2225342" y="2434522"/>
          <a:ext cx="5810863" cy="4057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C6BD7EF6-383D-249D-37B7-55D4267005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6341825"/>
              </p:ext>
            </p:extLst>
          </p:nvPr>
        </p:nvGraphicFramePr>
        <p:xfrm>
          <a:off x="1286572" y="3249044"/>
          <a:ext cx="3290364" cy="375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1" r:lo="rId22" r:qs="rId23" r:cs="rId24"/>
          </a:graphicData>
        </a:graphic>
      </p:graphicFrame>
      <p:graphicFrame>
        <p:nvGraphicFramePr>
          <p:cNvPr id="20" name="Diagram 19">
            <a:extLst>
              <a:ext uri="{FF2B5EF4-FFF2-40B4-BE49-F238E27FC236}">
                <a16:creationId xmlns:a16="http://schemas.microsoft.com/office/drawing/2014/main" id="{B866F3C4-E83B-23EE-9889-F7488A09E5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0825520"/>
              </p:ext>
            </p:extLst>
          </p:nvPr>
        </p:nvGraphicFramePr>
        <p:xfrm>
          <a:off x="6587852" y="1062839"/>
          <a:ext cx="2572468" cy="15291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6" r:lo="rId27" r:qs="rId28" r:cs="rId29"/>
          </a:graphicData>
        </a:graphic>
      </p:graphicFrame>
      <p:sp>
        <p:nvSpPr>
          <p:cNvPr id="21" name="Arrow: Bent 20">
            <a:extLst>
              <a:ext uri="{FF2B5EF4-FFF2-40B4-BE49-F238E27FC236}">
                <a16:creationId xmlns:a16="http://schemas.microsoft.com/office/drawing/2014/main" id="{D037C565-C7D5-4B7A-493E-42F1D390EA22}"/>
              </a:ext>
            </a:extLst>
          </p:cNvPr>
          <p:cNvSpPr/>
          <p:nvPr/>
        </p:nvSpPr>
        <p:spPr>
          <a:xfrm>
            <a:off x="4714803" y="1843837"/>
            <a:ext cx="1570629" cy="580531"/>
          </a:xfrm>
          <a:prstGeom prst="ben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4" name="Arrow: Bent 23">
            <a:extLst>
              <a:ext uri="{FF2B5EF4-FFF2-40B4-BE49-F238E27FC236}">
                <a16:creationId xmlns:a16="http://schemas.microsoft.com/office/drawing/2014/main" id="{770FF2A0-2438-D7D5-5B54-D53C6DADAB52}"/>
              </a:ext>
            </a:extLst>
          </p:cNvPr>
          <p:cNvSpPr/>
          <p:nvPr/>
        </p:nvSpPr>
        <p:spPr>
          <a:xfrm rot="5400000">
            <a:off x="9482793" y="1280705"/>
            <a:ext cx="601982" cy="1490055"/>
          </a:xfrm>
          <a:prstGeom prst="ben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1FA0366C-A2F7-A19E-7B58-2031DACECCA6}"/>
              </a:ext>
            </a:extLst>
          </p:cNvPr>
          <p:cNvSpPr/>
          <p:nvPr/>
        </p:nvSpPr>
        <p:spPr>
          <a:xfrm>
            <a:off x="8069501" y="5632629"/>
            <a:ext cx="508441" cy="162532"/>
          </a:xfrm>
          <a:prstGeom prst="left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Callout: Right Arrow 2">
            <a:extLst>
              <a:ext uri="{FF2B5EF4-FFF2-40B4-BE49-F238E27FC236}">
                <a16:creationId xmlns:a16="http://schemas.microsoft.com/office/drawing/2014/main" id="{D77F2EC7-75B2-A265-85A0-28D3A1253DC5}"/>
              </a:ext>
            </a:extLst>
          </p:cNvPr>
          <p:cNvSpPr/>
          <p:nvPr/>
        </p:nvSpPr>
        <p:spPr>
          <a:xfrm>
            <a:off x="107733" y="2067505"/>
            <a:ext cx="1670475" cy="2384753"/>
          </a:xfrm>
          <a:prstGeom prst="rightArrowCallou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Guide 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Motion</a:t>
            </a:r>
          </a:p>
          <a:p>
            <a:pPr algn="ctr"/>
            <a:r>
              <a:rPr lang="en-IN" b="1" dirty="0">
                <a:solidFill>
                  <a:schemeClr val="tx1"/>
                </a:solidFill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1425616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330</Words>
  <Application>Microsoft Office PowerPoint</Application>
  <PresentationFormat>Widescreen</PresentationFormat>
  <Paragraphs>91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Garamond</vt:lpstr>
      <vt:lpstr>Office Theme</vt:lpstr>
      <vt:lpstr>1_Office Theme</vt:lpstr>
      <vt:lpstr>SMART INDIA HACKATHON 2024</vt:lpstr>
      <vt:lpstr>Idea/Proposal</vt:lpstr>
      <vt:lpstr>Technical Potential of Guide Motion</vt:lpstr>
      <vt:lpstr>Path to Resolution</vt:lpstr>
      <vt:lpstr>Technical Approach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INDIA HACKATHON 2024</dc:title>
  <dc:creator>Harshit Tiwari</dc:creator>
  <cp:lastModifiedBy>Harshit Tiwari</cp:lastModifiedBy>
  <cp:revision>89</cp:revision>
  <dcterms:created xsi:type="dcterms:W3CDTF">2024-09-12T05:41:47Z</dcterms:created>
  <dcterms:modified xsi:type="dcterms:W3CDTF">2024-09-17T09:35:41Z</dcterms:modified>
</cp:coreProperties>
</file>